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268" r:id="rId5"/>
    <p:sldId id="778" r:id="rId6"/>
    <p:sldId id="779" r:id="rId7"/>
    <p:sldId id="760" r:id="rId8"/>
    <p:sldId id="780" r:id="rId9"/>
    <p:sldId id="781" r:id="rId10"/>
    <p:sldId id="782" r:id="rId11"/>
    <p:sldId id="783" r:id="rId12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98EFE5-428D-4384-B855-30C32E6E3433}">
          <p14:sldIdLst>
            <p14:sldId id="268"/>
            <p14:sldId id="778"/>
            <p14:sldId id="779"/>
            <p14:sldId id="760"/>
            <p14:sldId id="780"/>
            <p14:sldId id="781"/>
            <p14:sldId id="782"/>
            <p14:sldId id="7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CC45C-FC80-4C39-B7FA-200D2932CA99}" v="20" dt="2025-11-19T14:50:08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41" autoAdjust="0"/>
  </p:normalViewPr>
  <p:slideViewPr>
    <p:cSldViewPr snapToGrid="0">
      <p:cViewPr varScale="1">
        <p:scale>
          <a:sx n="127" d="100"/>
          <a:sy n="127" d="100"/>
        </p:scale>
        <p:origin x="1086" y="114"/>
      </p:cViewPr>
      <p:guideLst/>
    </p:cSldViewPr>
  </p:slideViewPr>
  <p:outlineViewPr>
    <p:cViewPr>
      <p:scale>
        <a:sx n="33" d="100"/>
        <a:sy n="33" d="100"/>
      </p:scale>
      <p:origin x="0" y="-19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25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ídio Oliveira" userId="2e6e6f6d-fff9-46ef-9091-884c6980c73a" providerId="ADAL" clId="{FBA8DEFD-EBC3-490D-8111-605AF93F32A3}"/>
    <pc:docChg chg="undo custSel addSld delSld modSld modSection">
      <pc:chgData name="Ilídio Oliveira" userId="2e6e6f6d-fff9-46ef-9091-884c6980c73a" providerId="ADAL" clId="{FBA8DEFD-EBC3-490D-8111-605AF93F32A3}" dt="2025-11-19T14:50:43.800" v="559" actId="20577"/>
      <pc:docMkLst>
        <pc:docMk/>
      </pc:docMkLst>
      <pc:sldChg chg="modSp mod">
        <pc:chgData name="Ilídio Oliveira" userId="2e6e6f6d-fff9-46ef-9091-884c6980c73a" providerId="ADAL" clId="{FBA8DEFD-EBC3-490D-8111-605AF93F32A3}" dt="2025-11-19T14:50:43.800" v="559" actId="20577"/>
        <pc:sldMkLst>
          <pc:docMk/>
          <pc:sldMk cId="1763317527" sldId="268"/>
        </pc:sldMkLst>
        <pc:spChg chg="mod">
          <ac:chgData name="Ilídio Oliveira" userId="2e6e6f6d-fff9-46ef-9091-884c6980c73a" providerId="ADAL" clId="{FBA8DEFD-EBC3-490D-8111-605AF93F32A3}" dt="2025-11-19T14:50:43.800" v="559" actId="20577"/>
          <ac:spMkLst>
            <pc:docMk/>
            <pc:sldMk cId="1763317527" sldId="268"/>
            <ac:spMk id="3" creationId="{00000000-0000-0000-0000-000000000000}"/>
          </ac:spMkLst>
        </pc:spChg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739486328" sldId="715"/>
        </pc:sldMkLst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2589550284" sldId="716"/>
        </pc:sldMkLst>
      </pc:sldChg>
      <pc:sldChg chg="del">
        <pc:chgData name="Ilídio Oliveira" userId="2e6e6f6d-fff9-46ef-9091-884c6980c73a" providerId="ADAL" clId="{FBA8DEFD-EBC3-490D-8111-605AF93F32A3}" dt="2025-11-19T14:25:12.777" v="2" actId="47"/>
        <pc:sldMkLst>
          <pc:docMk/>
          <pc:sldMk cId="1439480181" sldId="743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3373144450" sldId="744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791985427" sldId="745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4020886640" sldId="746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2346470520" sldId="747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812331259" sldId="748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3577731225" sldId="749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1243305557" sldId="750"/>
        </pc:sldMkLst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2114985752" sldId="751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2184248959" sldId="752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3931257315" sldId="753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909995317" sldId="754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655874472" sldId="756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942858087" sldId="757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1494366635" sldId="761"/>
        </pc:sldMkLst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517749229" sldId="762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800264834" sldId="764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1742541319" sldId="765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4046930738" sldId="766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3431531849" sldId="767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184008575" sldId="769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2584020149" sldId="770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3700209981" sldId="771"/>
        </pc:sldMkLst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387080678" sldId="773"/>
        </pc:sldMkLst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1490683492" sldId="774"/>
        </pc:sldMkLst>
      </pc:sldChg>
      <pc:sldChg chg="del">
        <pc:chgData name="Ilídio Oliveira" userId="2e6e6f6d-fff9-46ef-9091-884c6980c73a" providerId="ADAL" clId="{FBA8DEFD-EBC3-490D-8111-605AF93F32A3}" dt="2025-11-19T14:25:10.760" v="1" actId="47"/>
        <pc:sldMkLst>
          <pc:docMk/>
          <pc:sldMk cId="1582550088" sldId="775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3840099987" sldId="776"/>
        </pc:sldMkLst>
      </pc:sldChg>
      <pc:sldChg chg="del">
        <pc:chgData name="Ilídio Oliveira" userId="2e6e6f6d-fff9-46ef-9091-884c6980c73a" providerId="ADAL" clId="{FBA8DEFD-EBC3-490D-8111-605AF93F32A3}" dt="2025-11-19T14:25:04.884" v="0" actId="47"/>
        <pc:sldMkLst>
          <pc:docMk/>
          <pc:sldMk cId="4083369856" sldId="777"/>
        </pc:sldMkLst>
      </pc:sldChg>
      <pc:sldChg chg="addSp delSp modSp add mod">
        <pc:chgData name="Ilídio Oliveira" userId="2e6e6f6d-fff9-46ef-9091-884c6980c73a" providerId="ADAL" clId="{FBA8DEFD-EBC3-490D-8111-605AF93F32A3}" dt="2025-11-19T14:31:19.361" v="255" actId="1076"/>
        <pc:sldMkLst>
          <pc:docMk/>
          <pc:sldMk cId="896468055" sldId="780"/>
        </pc:sldMkLst>
        <pc:spChg chg="mod">
          <ac:chgData name="Ilídio Oliveira" userId="2e6e6f6d-fff9-46ef-9091-884c6980c73a" providerId="ADAL" clId="{FBA8DEFD-EBC3-490D-8111-605AF93F32A3}" dt="2025-11-19T14:26:33.155" v="33" actId="20577"/>
          <ac:spMkLst>
            <pc:docMk/>
            <pc:sldMk cId="896468055" sldId="780"/>
            <ac:spMk id="2" creationId="{EDD6C0F5-2818-3936-DEDF-95AEF0C679B1}"/>
          </ac:spMkLst>
        </pc:spChg>
        <pc:spChg chg="mod">
          <ac:chgData name="Ilídio Oliveira" userId="2e6e6f6d-fff9-46ef-9091-884c6980c73a" providerId="ADAL" clId="{FBA8DEFD-EBC3-490D-8111-605AF93F32A3}" dt="2025-11-19T14:31:04.353" v="253" actId="20577"/>
          <ac:spMkLst>
            <pc:docMk/>
            <pc:sldMk cId="896468055" sldId="780"/>
            <ac:spMk id="3" creationId="{26213CD6-18A5-B723-C76E-CA5487793717}"/>
          </ac:spMkLst>
        </pc:spChg>
        <pc:grpChg chg="del mod">
          <ac:chgData name="Ilídio Oliveira" userId="2e6e6f6d-fff9-46ef-9091-884c6980c73a" providerId="ADAL" clId="{FBA8DEFD-EBC3-490D-8111-605AF93F32A3}" dt="2025-11-19T14:29:22.783" v="227"/>
          <ac:grpSpMkLst>
            <pc:docMk/>
            <pc:sldMk cId="896468055" sldId="780"/>
            <ac:grpSpMk id="15" creationId="{516408CB-109D-E3EF-F180-89A8AAAF1D60}"/>
          </ac:grpSpMkLst>
        </pc:grpChg>
        <pc:grpChg chg="del">
          <ac:chgData name="Ilídio Oliveira" userId="2e6e6f6d-fff9-46ef-9091-884c6980c73a" providerId="ADAL" clId="{FBA8DEFD-EBC3-490D-8111-605AF93F32A3}" dt="2025-11-19T14:28:41.972" v="215" actId="478"/>
          <ac:grpSpMkLst>
            <pc:docMk/>
            <pc:sldMk cId="896468055" sldId="780"/>
            <ac:grpSpMk id="18" creationId="{06E6E914-B7E0-5467-E7B0-9E3036C17FD2}"/>
          </ac:grpSpMkLst>
        </pc:grpChg>
        <pc:grpChg chg="mod">
          <ac:chgData name="Ilídio Oliveira" userId="2e6e6f6d-fff9-46ef-9091-884c6980c73a" providerId="ADAL" clId="{FBA8DEFD-EBC3-490D-8111-605AF93F32A3}" dt="2025-11-19T14:29:22.783" v="227"/>
          <ac:grpSpMkLst>
            <pc:docMk/>
            <pc:sldMk cId="896468055" sldId="780"/>
            <ac:grpSpMk id="20" creationId="{F528346D-DDB9-8EF4-11DC-054DEA7BDA71}"/>
          </ac:grpSpMkLst>
        </pc:grpChg>
        <pc:grpChg chg="del mod">
          <ac:chgData name="Ilídio Oliveira" userId="2e6e6f6d-fff9-46ef-9091-884c6980c73a" providerId="ADAL" clId="{FBA8DEFD-EBC3-490D-8111-605AF93F32A3}" dt="2025-11-19T14:29:34.363" v="232"/>
          <ac:grpSpMkLst>
            <pc:docMk/>
            <pc:sldMk cId="896468055" sldId="780"/>
            <ac:grpSpMk id="23" creationId="{D6299497-87B2-854E-E72D-688E4CB37095}"/>
          </ac:grpSpMkLst>
        </pc:grpChg>
        <pc:grpChg chg="del mod">
          <ac:chgData name="Ilídio Oliveira" userId="2e6e6f6d-fff9-46ef-9091-884c6980c73a" providerId="ADAL" clId="{FBA8DEFD-EBC3-490D-8111-605AF93F32A3}" dt="2025-11-19T14:29:39.796" v="235"/>
          <ac:grpSpMkLst>
            <pc:docMk/>
            <pc:sldMk cId="896468055" sldId="780"/>
            <ac:grpSpMk id="25" creationId="{10C025AD-2C2E-E884-DEB8-B5FE6FE720C2}"/>
          </ac:grpSpMkLst>
        </pc:grpChg>
        <pc:grpChg chg="del mod">
          <ac:chgData name="Ilídio Oliveira" userId="2e6e6f6d-fff9-46ef-9091-884c6980c73a" providerId="ADAL" clId="{FBA8DEFD-EBC3-490D-8111-605AF93F32A3}" dt="2025-11-19T14:29:40.767" v="237"/>
          <ac:grpSpMkLst>
            <pc:docMk/>
            <pc:sldMk cId="896468055" sldId="780"/>
            <ac:grpSpMk id="28" creationId="{461C3F91-8A71-5E4A-DCE7-3FBEC6DF4D01}"/>
          </ac:grpSpMkLst>
        </pc:grpChg>
        <pc:grpChg chg="mod">
          <ac:chgData name="Ilídio Oliveira" userId="2e6e6f6d-fff9-46ef-9091-884c6980c73a" providerId="ADAL" clId="{FBA8DEFD-EBC3-490D-8111-605AF93F32A3}" dt="2025-11-19T14:29:40.767" v="237"/>
          <ac:grpSpMkLst>
            <pc:docMk/>
            <pc:sldMk cId="896468055" sldId="780"/>
            <ac:grpSpMk id="30" creationId="{4C7EDD00-BF91-E2FD-45A8-7406AC507E87}"/>
          </ac:grpSpMkLst>
        </pc:grpChg>
        <pc:picChg chg="mod modCrop">
          <ac:chgData name="Ilídio Oliveira" userId="2e6e6f6d-fff9-46ef-9091-884c6980c73a" providerId="ADAL" clId="{FBA8DEFD-EBC3-490D-8111-605AF93F32A3}" dt="2025-11-19T14:25:55.629" v="10" actId="18131"/>
          <ac:picMkLst>
            <pc:docMk/>
            <pc:sldMk cId="896468055" sldId="780"/>
            <ac:picMk id="9" creationId="{FE14AABD-FABF-5825-26B9-9AC3F353152C}"/>
          </ac:picMkLst>
        </pc:picChg>
        <pc:picChg chg="add mod">
          <ac:chgData name="Ilídio Oliveira" userId="2e6e6f6d-fff9-46ef-9091-884c6980c73a" providerId="ADAL" clId="{FBA8DEFD-EBC3-490D-8111-605AF93F32A3}" dt="2025-11-19T14:31:19.361" v="255" actId="1076"/>
          <ac:picMkLst>
            <pc:docMk/>
            <pc:sldMk cId="896468055" sldId="780"/>
            <ac:picMk id="1026" creationId="{9A160570-BB38-E195-F8C9-9B09783FE984}"/>
          </ac:picMkLst>
        </pc:picChg>
        <pc:inkChg chg="add">
          <ac:chgData name="Ilídio Oliveira" userId="2e6e6f6d-fff9-46ef-9091-884c6980c73a" providerId="ADAL" clId="{FBA8DEFD-EBC3-490D-8111-605AF93F32A3}" dt="2025-11-19T14:25:22.568" v="4" actId="9405"/>
          <ac:inkMkLst>
            <pc:docMk/>
            <pc:sldMk cId="896468055" sldId="780"/>
            <ac:inkMk id="7" creationId="{C524C47C-AF8C-4491-E3BA-8CFB0CA9D384}"/>
          </ac:inkMkLst>
        </pc:inkChg>
        <pc:inkChg chg="add del">
          <ac:chgData name="Ilídio Oliveira" userId="2e6e6f6d-fff9-46ef-9091-884c6980c73a" providerId="ADAL" clId="{FBA8DEFD-EBC3-490D-8111-605AF93F32A3}" dt="2025-11-19T14:29:07.062" v="217" actId="9405"/>
          <ac:inkMkLst>
            <pc:docMk/>
            <pc:sldMk cId="896468055" sldId="780"/>
            <ac:inkMk id="8" creationId="{0743E8A1-FEBD-DD86-A92C-2AE381039F71}"/>
          </ac:inkMkLst>
        </pc:inkChg>
        <pc:inkChg chg="add del">
          <ac:chgData name="Ilídio Oliveira" userId="2e6e6f6d-fff9-46ef-9091-884c6980c73a" providerId="ADAL" clId="{FBA8DEFD-EBC3-490D-8111-605AF93F32A3}" dt="2025-11-19T14:29:10.008" v="219" actId="9405"/>
          <ac:inkMkLst>
            <pc:docMk/>
            <pc:sldMk cId="896468055" sldId="780"/>
            <ac:inkMk id="10" creationId="{2B0AE5ED-5EC1-F20F-32FB-08ED8E7BAC27}"/>
          </ac:inkMkLst>
        </pc:inkChg>
        <pc:inkChg chg="add del">
          <ac:chgData name="Ilídio Oliveira" userId="2e6e6f6d-fff9-46ef-9091-884c6980c73a" providerId="ADAL" clId="{FBA8DEFD-EBC3-490D-8111-605AF93F32A3}" dt="2025-11-19T14:29:12.911" v="221" actId="9405"/>
          <ac:inkMkLst>
            <pc:docMk/>
            <pc:sldMk cId="896468055" sldId="780"/>
            <ac:inkMk id="11" creationId="{70B480B2-8956-5894-0AE1-9D66213095B2}"/>
          </ac:inkMkLst>
        </pc:inkChg>
        <pc:inkChg chg="add mod">
          <ac:chgData name="Ilídio Oliveira" userId="2e6e6f6d-fff9-46ef-9091-884c6980c73a" providerId="ADAL" clId="{FBA8DEFD-EBC3-490D-8111-605AF93F32A3}" dt="2025-11-19T14:29:22.783" v="227"/>
          <ac:inkMkLst>
            <pc:docMk/>
            <pc:sldMk cId="896468055" sldId="780"/>
            <ac:inkMk id="12" creationId="{EC0ECD88-61DF-9EFB-31E8-9F4BAC88136B}"/>
          </ac:inkMkLst>
        </pc:inkChg>
        <pc:inkChg chg="add mod">
          <ac:chgData name="Ilídio Oliveira" userId="2e6e6f6d-fff9-46ef-9091-884c6980c73a" providerId="ADAL" clId="{FBA8DEFD-EBC3-490D-8111-605AF93F32A3}" dt="2025-11-19T14:29:22.783" v="227"/>
          <ac:inkMkLst>
            <pc:docMk/>
            <pc:sldMk cId="896468055" sldId="780"/>
            <ac:inkMk id="13" creationId="{7B5042F0-109C-59B6-DD83-C7C361ACE419}"/>
          </ac:inkMkLst>
        </pc:inkChg>
        <pc:inkChg chg="add mod">
          <ac:chgData name="Ilídio Oliveira" userId="2e6e6f6d-fff9-46ef-9091-884c6980c73a" providerId="ADAL" clId="{FBA8DEFD-EBC3-490D-8111-605AF93F32A3}" dt="2025-11-19T14:29:22.783" v="227"/>
          <ac:inkMkLst>
            <pc:docMk/>
            <pc:sldMk cId="896468055" sldId="780"/>
            <ac:inkMk id="14" creationId="{A3BF42E5-3BF2-3D4F-7794-2DEE052CAAF7}"/>
          </ac:inkMkLst>
        </pc:inkChg>
        <pc:inkChg chg="add mod">
          <ac:chgData name="Ilídio Oliveira" userId="2e6e6f6d-fff9-46ef-9091-884c6980c73a" providerId="ADAL" clId="{FBA8DEFD-EBC3-490D-8111-605AF93F32A3}" dt="2025-11-19T14:29:22.783" v="227"/>
          <ac:inkMkLst>
            <pc:docMk/>
            <pc:sldMk cId="896468055" sldId="780"/>
            <ac:inkMk id="19" creationId="{BF834651-28FC-E262-BD9F-487E5417D7BE}"/>
          </ac:inkMkLst>
        </pc:inkChg>
        <pc:inkChg chg="add mod">
          <ac:chgData name="Ilídio Oliveira" userId="2e6e6f6d-fff9-46ef-9091-884c6980c73a" providerId="ADAL" clId="{FBA8DEFD-EBC3-490D-8111-605AF93F32A3}" dt="2025-11-19T14:29:40.767" v="237"/>
          <ac:inkMkLst>
            <pc:docMk/>
            <pc:sldMk cId="896468055" sldId="780"/>
            <ac:inkMk id="21" creationId="{A2D565BC-655B-3AD1-9C09-8D6C6A7E59AB}"/>
          </ac:inkMkLst>
        </pc:inkChg>
        <pc:inkChg chg="add mod">
          <ac:chgData name="Ilídio Oliveira" userId="2e6e6f6d-fff9-46ef-9091-884c6980c73a" providerId="ADAL" clId="{FBA8DEFD-EBC3-490D-8111-605AF93F32A3}" dt="2025-11-19T14:29:40.767" v="237"/>
          <ac:inkMkLst>
            <pc:docMk/>
            <pc:sldMk cId="896468055" sldId="780"/>
            <ac:inkMk id="22" creationId="{2E19550B-74B3-3306-F655-3AA095D067B6}"/>
          </ac:inkMkLst>
        </pc:inkChg>
        <pc:inkChg chg="add mod">
          <ac:chgData name="Ilídio Oliveira" userId="2e6e6f6d-fff9-46ef-9091-884c6980c73a" providerId="ADAL" clId="{FBA8DEFD-EBC3-490D-8111-605AF93F32A3}" dt="2025-11-19T14:29:40.767" v="237"/>
          <ac:inkMkLst>
            <pc:docMk/>
            <pc:sldMk cId="896468055" sldId="780"/>
            <ac:inkMk id="24" creationId="{67314395-9030-499A-E37A-26D1A25E8F78}"/>
          </ac:inkMkLst>
        </pc:inkChg>
        <pc:inkChg chg="add mod">
          <ac:chgData name="Ilídio Oliveira" userId="2e6e6f6d-fff9-46ef-9091-884c6980c73a" providerId="ADAL" clId="{FBA8DEFD-EBC3-490D-8111-605AF93F32A3}" dt="2025-11-19T14:29:40.767" v="237"/>
          <ac:inkMkLst>
            <pc:docMk/>
            <pc:sldMk cId="896468055" sldId="780"/>
            <ac:inkMk id="26" creationId="{46AC85C2-345A-9FEF-9AAD-1A4DFA2720E1}"/>
          </ac:inkMkLst>
        </pc:inkChg>
        <pc:inkChg chg="add mod">
          <ac:chgData name="Ilídio Oliveira" userId="2e6e6f6d-fff9-46ef-9091-884c6980c73a" providerId="ADAL" clId="{FBA8DEFD-EBC3-490D-8111-605AF93F32A3}" dt="2025-11-19T14:29:40.767" v="237"/>
          <ac:inkMkLst>
            <pc:docMk/>
            <pc:sldMk cId="896468055" sldId="780"/>
            <ac:inkMk id="27" creationId="{3DFEC4BE-7154-8E19-8553-94706417FEFA}"/>
          </ac:inkMkLst>
        </pc:inkChg>
        <pc:inkChg chg="add mod">
          <ac:chgData name="Ilídio Oliveira" userId="2e6e6f6d-fff9-46ef-9091-884c6980c73a" providerId="ADAL" clId="{FBA8DEFD-EBC3-490D-8111-605AF93F32A3}" dt="2025-11-19T14:29:40.767" v="237"/>
          <ac:inkMkLst>
            <pc:docMk/>
            <pc:sldMk cId="896468055" sldId="780"/>
            <ac:inkMk id="29" creationId="{DA0277FB-0507-91F9-74A4-1324E8DCC6CD}"/>
          </ac:inkMkLst>
        </pc:inkChg>
      </pc:sldChg>
      <pc:sldChg chg="addSp delSp modSp new mod">
        <pc:chgData name="Ilídio Oliveira" userId="2e6e6f6d-fff9-46ef-9091-884c6980c73a" providerId="ADAL" clId="{FBA8DEFD-EBC3-490D-8111-605AF93F32A3}" dt="2025-11-19T14:35:33.444" v="276"/>
        <pc:sldMkLst>
          <pc:docMk/>
          <pc:sldMk cId="3163981342" sldId="781"/>
        </pc:sldMkLst>
        <pc:spChg chg="mod">
          <ac:chgData name="Ilídio Oliveira" userId="2e6e6f6d-fff9-46ef-9091-884c6980c73a" providerId="ADAL" clId="{FBA8DEFD-EBC3-490D-8111-605AF93F32A3}" dt="2025-11-19T14:30:07.154" v="248" actId="20577"/>
          <ac:spMkLst>
            <pc:docMk/>
            <pc:sldMk cId="3163981342" sldId="781"/>
            <ac:spMk id="2" creationId="{443AC266-0544-B02F-4558-7939ACB82A3D}"/>
          </ac:spMkLst>
        </pc:spChg>
        <pc:picChg chg="add mod">
          <ac:chgData name="Ilídio Oliveira" userId="2e6e6f6d-fff9-46ef-9091-884c6980c73a" providerId="ADAL" clId="{FBA8DEFD-EBC3-490D-8111-605AF93F32A3}" dt="2025-11-19T14:33:38.818" v="264" actId="1076"/>
          <ac:picMkLst>
            <pc:docMk/>
            <pc:sldMk cId="3163981342" sldId="781"/>
            <ac:picMk id="9" creationId="{4443F860-62B9-961D-FE4C-B7C3B6C48FE8}"/>
          </ac:picMkLst>
        </pc:picChg>
        <pc:picChg chg="add mod">
          <ac:chgData name="Ilídio Oliveira" userId="2e6e6f6d-fff9-46ef-9091-884c6980c73a" providerId="ADAL" clId="{FBA8DEFD-EBC3-490D-8111-605AF93F32A3}" dt="2025-11-19T14:33:29.596" v="262" actId="1076"/>
          <ac:picMkLst>
            <pc:docMk/>
            <pc:sldMk cId="3163981342" sldId="781"/>
            <ac:picMk id="11" creationId="{4A9F56FB-EC5D-5A87-3529-C482E14056A3}"/>
          </ac:picMkLst>
        </pc:picChg>
        <pc:picChg chg="add mod">
          <ac:chgData name="Ilídio Oliveira" userId="2e6e6f6d-fff9-46ef-9091-884c6980c73a" providerId="ADAL" clId="{FBA8DEFD-EBC3-490D-8111-605AF93F32A3}" dt="2025-11-19T14:34:19.759" v="270" actId="14100"/>
          <ac:picMkLst>
            <pc:docMk/>
            <pc:sldMk cId="3163981342" sldId="781"/>
            <ac:picMk id="13" creationId="{52F9CE94-1080-4303-5789-964593A73BE6}"/>
          </ac:picMkLst>
        </pc:picChg>
        <pc:inkChg chg="add">
          <ac:chgData name="Ilídio Oliveira" userId="2e6e6f6d-fff9-46ef-9091-884c6980c73a" providerId="ADAL" clId="{FBA8DEFD-EBC3-490D-8111-605AF93F32A3}" dt="2025-11-19T14:30:02.704" v="239" actId="9405"/>
          <ac:inkMkLst>
            <pc:docMk/>
            <pc:sldMk cId="3163981342" sldId="781"/>
            <ac:inkMk id="7" creationId="{8777E9CB-A3F7-5964-71FD-58003DF032CF}"/>
          </ac:inkMkLst>
        </pc:inkChg>
        <pc:inkChg chg="add">
          <ac:chgData name="Ilídio Oliveira" userId="2e6e6f6d-fff9-46ef-9091-884c6980c73a" providerId="ADAL" clId="{FBA8DEFD-EBC3-490D-8111-605AF93F32A3}" dt="2025-11-19T14:34:40.874" v="271" actId="9405"/>
          <ac:inkMkLst>
            <pc:docMk/>
            <pc:sldMk cId="3163981342" sldId="781"/>
            <ac:inkMk id="14" creationId="{2D19CA9B-B0CA-3C68-8FB7-120A4F13E58D}"/>
          </ac:inkMkLst>
        </pc:inkChg>
        <pc:inkChg chg="add">
          <ac:chgData name="Ilídio Oliveira" userId="2e6e6f6d-fff9-46ef-9091-884c6980c73a" providerId="ADAL" clId="{FBA8DEFD-EBC3-490D-8111-605AF93F32A3}" dt="2025-11-19T14:34:43.761" v="272" actId="9405"/>
          <ac:inkMkLst>
            <pc:docMk/>
            <pc:sldMk cId="3163981342" sldId="781"/>
            <ac:inkMk id="15" creationId="{938BE949-77B7-60AD-D139-64F2BF028C24}"/>
          </ac:inkMkLst>
        </pc:inkChg>
        <pc:inkChg chg="add del">
          <ac:chgData name="Ilídio Oliveira" userId="2e6e6f6d-fff9-46ef-9091-884c6980c73a" providerId="ADAL" clId="{FBA8DEFD-EBC3-490D-8111-605AF93F32A3}" dt="2025-11-19T14:34:52.027" v="274"/>
          <ac:inkMkLst>
            <pc:docMk/>
            <pc:sldMk cId="3163981342" sldId="781"/>
            <ac:inkMk id="16" creationId="{1D4D0DAA-8986-6B42-6AD7-DC0F48885C85}"/>
          </ac:inkMkLst>
        </pc:inkChg>
        <pc:inkChg chg="add">
          <ac:chgData name="Ilídio Oliveira" userId="2e6e6f6d-fff9-46ef-9091-884c6980c73a" providerId="ADAL" clId="{FBA8DEFD-EBC3-490D-8111-605AF93F32A3}" dt="2025-11-19T14:34:52.027" v="274"/>
          <ac:inkMkLst>
            <pc:docMk/>
            <pc:sldMk cId="3163981342" sldId="781"/>
            <ac:inkMk id="17" creationId="{C260FD86-A6AA-3F54-E077-33B593459BAB}"/>
          </ac:inkMkLst>
        </pc:inkChg>
        <pc:inkChg chg="add del">
          <ac:chgData name="Ilídio Oliveira" userId="2e6e6f6d-fff9-46ef-9091-884c6980c73a" providerId="ADAL" clId="{FBA8DEFD-EBC3-490D-8111-605AF93F32A3}" dt="2025-11-19T14:35:33.444" v="276"/>
          <ac:inkMkLst>
            <pc:docMk/>
            <pc:sldMk cId="3163981342" sldId="781"/>
            <ac:inkMk id="18" creationId="{86317F25-73CA-187B-1190-4E1D5A489639}"/>
          </ac:inkMkLst>
        </pc:inkChg>
        <pc:inkChg chg="add">
          <ac:chgData name="Ilídio Oliveira" userId="2e6e6f6d-fff9-46ef-9091-884c6980c73a" providerId="ADAL" clId="{FBA8DEFD-EBC3-490D-8111-605AF93F32A3}" dt="2025-11-19T14:35:33.444" v="276"/>
          <ac:inkMkLst>
            <pc:docMk/>
            <pc:sldMk cId="3163981342" sldId="781"/>
            <ac:inkMk id="19" creationId="{B202CC49-7D6D-5E82-DEFC-CB97D1900A11}"/>
          </ac:inkMkLst>
        </pc:inkChg>
      </pc:sldChg>
      <pc:sldChg chg="addSp delSp modSp new mod">
        <pc:chgData name="Ilídio Oliveira" userId="2e6e6f6d-fff9-46ef-9091-884c6980c73a" providerId="ADAL" clId="{FBA8DEFD-EBC3-490D-8111-605AF93F32A3}" dt="2025-11-19T14:50:25.030" v="553" actId="20577"/>
        <pc:sldMkLst>
          <pc:docMk/>
          <pc:sldMk cId="3582320371" sldId="782"/>
        </pc:sldMkLst>
        <pc:spChg chg="mod">
          <ac:chgData name="Ilídio Oliveira" userId="2e6e6f6d-fff9-46ef-9091-884c6980c73a" providerId="ADAL" clId="{FBA8DEFD-EBC3-490D-8111-605AF93F32A3}" dt="2025-11-19T14:35:54.881" v="286" actId="20577"/>
          <ac:spMkLst>
            <pc:docMk/>
            <pc:sldMk cId="3582320371" sldId="782"/>
            <ac:spMk id="2" creationId="{BA7F0665-9B9C-A7F2-DE7C-E6B9B3CA22F0}"/>
          </ac:spMkLst>
        </pc:spChg>
        <pc:spChg chg="mod">
          <ac:chgData name="Ilídio Oliveira" userId="2e6e6f6d-fff9-46ef-9091-884c6980c73a" providerId="ADAL" clId="{FBA8DEFD-EBC3-490D-8111-605AF93F32A3}" dt="2025-11-19T14:50:25.030" v="553" actId="20577"/>
          <ac:spMkLst>
            <pc:docMk/>
            <pc:sldMk cId="3582320371" sldId="782"/>
            <ac:spMk id="3" creationId="{45490346-8A05-35A0-9E6B-FF685C290F00}"/>
          </ac:spMkLst>
        </pc:spChg>
        <pc:grpChg chg="mod">
          <ac:chgData name="Ilídio Oliveira" userId="2e6e6f6d-fff9-46ef-9091-884c6980c73a" providerId="ADAL" clId="{FBA8DEFD-EBC3-490D-8111-605AF93F32A3}" dt="2025-11-19T14:45:55.732" v="321"/>
          <ac:grpSpMkLst>
            <pc:docMk/>
            <pc:sldMk cId="3582320371" sldId="782"/>
            <ac:grpSpMk id="23" creationId="{DB42710A-2061-BF9C-7F58-BFF560C6A823}"/>
          </ac:grpSpMkLst>
        </pc:grpChg>
        <pc:picChg chg="add mod">
          <ac:chgData name="Ilídio Oliveira" userId="2e6e6f6d-fff9-46ef-9091-884c6980c73a" providerId="ADAL" clId="{FBA8DEFD-EBC3-490D-8111-605AF93F32A3}" dt="2025-11-19T14:44:07.171" v="288" actId="1076"/>
          <ac:picMkLst>
            <pc:docMk/>
            <pc:sldMk cId="3582320371" sldId="782"/>
            <ac:picMk id="8" creationId="{735EF8BD-9859-6F9B-4083-50537C49FC8F}"/>
          </ac:picMkLst>
        </pc:picChg>
        <pc:inkChg chg="add">
          <ac:chgData name="Ilídio Oliveira" userId="2e6e6f6d-fff9-46ef-9091-884c6980c73a" providerId="ADAL" clId="{FBA8DEFD-EBC3-490D-8111-605AF93F32A3}" dt="2025-11-19T14:44:41.081" v="301" actId="9405"/>
          <ac:inkMkLst>
            <pc:docMk/>
            <pc:sldMk cId="3582320371" sldId="782"/>
            <ac:inkMk id="9" creationId="{397CD2C8-5768-7B4F-4D74-041F7C1263A0}"/>
          </ac:inkMkLst>
        </pc:inkChg>
        <pc:inkChg chg="add">
          <ac:chgData name="Ilídio Oliveira" userId="2e6e6f6d-fff9-46ef-9091-884c6980c73a" providerId="ADAL" clId="{FBA8DEFD-EBC3-490D-8111-605AF93F32A3}" dt="2025-11-19T14:44:43.419" v="302" actId="9405"/>
          <ac:inkMkLst>
            <pc:docMk/>
            <pc:sldMk cId="3582320371" sldId="782"/>
            <ac:inkMk id="10" creationId="{EA3F6130-22EF-59AA-C95E-235C549824DF}"/>
          </ac:inkMkLst>
        </pc:inkChg>
        <pc:inkChg chg="add del">
          <ac:chgData name="Ilídio Oliveira" userId="2e6e6f6d-fff9-46ef-9091-884c6980c73a" providerId="ADAL" clId="{FBA8DEFD-EBC3-490D-8111-605AF93F32A3}" dt="2025-11-19T14:44:50.501" v="306" actId="9405"/>
          <ac:inkMkLst>
            <pc:docMk/>
            <pc:sldMk cId="3582320371" sldId="782"/>
            <ac:inkMk id="11" creationId="{0A7F6DDC-A5B2-573F-9A1E-55F4867B2ED1}"/>
          </ac:inkMkLst>
        </pc:inkChg>
        <pc:inkChg chg="add">
          <ac:chgData name="Ilídio Oliveira" userId="2e6e6f6d-fff9-46ef-9091-884c6980c73a" providerId="ADAL" clId="{FBA8DEFD-EBC3-490D-8111-605AF93F32A3}" dt="2025-11-19T14:44:48.716" v="304"/>
          <ac:inkMkLst>
            <pc:docMk/>
            <pc:sldMk cId="3582320371" sldId="782"/>
            <ac:inkMk id="12" creationId="{1187C608-9A72-C2D8-CDD6-F2642DA5B050}"/>
          </ac:inkMkLst>
        </pc:inkChg>
        <pc:inkChg chg="add">
          <ac:chgData name="Ilídio Oliveira" userId="2e6e6f6d-fff9-46ef-9091-884c6980c73a" providerId="ADAL" clId="{FBA8DEFD-EBC3-490D-8111-605AF93F32A3}" dt="2025-11-19T14:44:52.465" v="307" actId="9405"/>
          <ac:inkMkLst>
            <pc:docMk/>
            <pc:sldMk cId="3582320371" sldId="782"/>
            <ac:inkMk id="13" creationId="{3AA1717D-6D07-37B2-A010-D38809309C68}"/>
          </ac:inkMkLst>
        </pc:inkChg>
        <pc:inkChg chg="add del">
          <ac:chgData name="Ilídio Oliveira" userId="2e6e6f6d-fff9-46ef-9091-884c6980c73a" providerId="ADAL" clId="{FBA8DEFD-EBC3-490D-8111-605AF93F32A3}" dt="2025-11-19T14:44:58.312" v="309"/>
          <ac:inkMkLst>
            <pc:docMk/>
            <pc:sldMk cId="3582320371" sldId="782"/>
            <ac:inkMk id="14" creationId="{DE4CCA77-2C24-93F8-2383-5A5B496261F7}"/>
          </ac:inkMkLst>
        </pc:inkChg>
        <pc:inkChg chg="add">
          <ac:chgData name="Ilídio Oliveira" userId="2e6e6f6d-fff9-46ef-9091-884c6980c73a" providerId="ADAL" clId="{FBA8DEFD-EBC3-490D-8111-605AF93F32A3}" dt="2025-11-19T14:44:58.312" v="309"/>
          <ac:inkMkLst>
            <pc:docMk/>
            <pc:sldMk cId="3582320371" sldId="782"/>
            <ac:inkMk id="15" creationId="{41C19D15-9A77-D1A3-5E57-9C228B3C28E6}"/>
          </ac:inkMkLst>
        </pc:inkChg>
        <pc:inkChg chg="add del">
          <ac:chgData name="Ilídio Oliveira" userId="2e6e6f6d-fff9-46ef-9091-884c6980c73a" providerId="ADAL" clId="{FBA8DEFD-EBC3-490D-8111-605AF93F32A3}" dt="2025-11-19T14:45:31.464" v="311" actId="9405"/>
          <ac:inkMkLst>
            <pc:docMk/>
            <pc:sldMk cId="3582320371" sldId="782"/>
            <ac:inkMk id="16" creationId="{2EFC0A4F-E57D-1C8E-C68E-B970921649CA}"/>
          </ac:inkMkLst>
        </pc:inkChg>
        <pc:inkChg chg="add del">
          <ac:chgData name="Ilídio Oliveira" userId="2e6e6f6d-fff9-46ef-9091-884c6980c73a" providerId="ADAL" clId="{FBA8DEFD-EBC3-490D-8111-605AF93F32A3}" dt="2025-11-19T14:45:38.903" v="313" actId="9405"/>
          <ac:inkMkLst>
            <pc:docMk/>
            <pc:sldMk cId="3582320371" sldId="782"/>
            <ac:inkMk id="17" creationId="{A3FBAA65-EAE0-BA3E-F80F-0249BFE97145}"/>
          </ac:inkMkLst>
        </pc:inkChg>
        <pc:inkChg chg="add del">
          <ac:chgData name="Ilídio Oliveira" userId="2e6e6f6d-fff9-46ef-9091-884c6980c73a" providerId="ADAL" clId="{FBA8DEFD-EBC3-490D-8111-605AF93F32A3}" dt="2025-11-19T14:45:41.576" v="315" actId="9405"/>
          <ac:inkMkLst>
            <pc:docMk/>
            <pc:sldMk cId="3582320371" sldId="782"/>
            <ac:inkMk id="18" creationId="{EBC425EC-40C3-75AF-C6D6-50A5C72CEF4C}"/>
          </ac:inkMkLst>
        </pc:inkChg>
        <pc:inkChg chg="add del">
          <ac:chgData name="Ilídio Oliveira" userId="2e6e6f6d-fff9-46ef-9091-884c6980c73a" providerId="ADAL" clId="{FBA8DEFD-EBC3-490D-8111-605AF93F32A3}" dt="2025-11-19T14:45:45.937" v="317" actId="9405"/>
          <ac:inkMkLst>
            <pc:docMk/>
            <pc:sldMk cId="3582320371" sldId="782"/>
            <ac:inkMk id="19" creationId="{CC71B2EA-E524-B687-FA6D-E39724158B6B}"/>
          </ac:inkMkLst>
        </pc:inkChg>
        <pc:inkChg chg="add">
          <ac:chgData name="Ilídio Oliveira" userId="2e6e6f6d-fff9-46ef-9091-884c6980c73a" providerId="ADAL" clId="{FBA8DEFD-EBC3-490D-8111-605AF93F32A3}" dt="2025-11-19T14:45:48.503" v="318" actId="9405"/>
          <ac:inkMkLst>
            <pc:docMk/>
            <pc:sldMk cId="3582320371" sldId="782"/>
            <ac:inkMk id="20" creationId="{9CD47CF8-D1AA-BFAA-4125-F065580FA770}"/>
          </ac:inkMkLst>
        </pc:inkChg>
        <pc:inkChg chg="add mod">
          <ac:chgData name="Ilídio Oliveira" userId="2e6e6f6d-fff9-46ef-9091-884c6980c73a" providerId="ADAL" clId="{FBA8DEFD-EBC3-490D-8111-605AF93F32A3}" dt="2025-11-19T14:45:55.732" v="321"/>
          <ac:inkMkLst>
            <pc:docMk/>
            <pc:sldMk cId="3582320371" sldId="782"/>
            <ac:inkMk id="21" creationId="{B524E3FF-3CEF-4BF3-0EB7-F324850C58E8}"/>
          </ac:inkMkLst>
        </pc:inkChg>
        <pc:inkChg chg="add mod">
          <ac:chgData name="Ilídio Oliveira" userId="2e6e6f6d-fff9-46ef-9091-884c6980c73a" providerId="ADAL" clId="{FBA8DEFD-EBC3-490D-8111-605AF93F32A3}" dt="2025-11-19T14:45:55.732" v="321"/>
          <ac:inkMkLst>
            <pc:docMk/>
            <pc:sldMk cId="3582320371" sldId="782"/>
            <ac:inkMk id="22" creationId="{9F667403-AFFA-80B7-DB1B-F048C39C6E82}"/>
          </ac:inkMkLst>
        </pc:inkChg>
      </pc:sldChg>
      <pc:sldChg chg="modSp new mod">
        <pc:chgData name="Ilídio Oliveira" userId="2e6e6f6d-fff9-46ef-9091-884c6980c73a" providerId="ADAL" clId="{FBA8DEFD-EBC3-490D-8111-605AF93F32A3}" dt="2025-11-19T14:50:08.488" v="543"/>
        <pc:sldMkLst>
          <pc:docMk/>
          <pc:sldMk cId="315742561" sldId="783"/>
        </pc:sldMkLst>
        <pc:spChg chg="mod">
          <ac:chgData name="Ilídio Oliveira" userId="2e6e6f6d-fff9-46ef-9091-884c6980c73a" providerId="ADAL" clId="{FBA8DEFD-EBC3-490D-8111-605AF93F32A3}" dt="2025-11-19T14:49:35.102" v="540" actId="20577"/>
          <ac:spMkLst>
            <pc:docMk/>
            <pc:sldMk cId="315742561" sldId="783"/>
            <ac:spMk id="2" creationId="{78A4FDE5-EEA0-CC6D-9C9A-5C8A8BD47829}"/>
          </ac:spMkLst>
        </pc:spChg>
        <pc:spChg chg="mod">
          <ac:chgData name="Ilídio Oliveira" userId="2e6e6f6d-fff9-46ef-9091-884c6980c73a" providerId="ADAL" clId="{FBA8DEFD-EBC3-490D-8111-605AF93F32A3}" dt="2025-11-19T14:50:08.488" v="543"/>
          <ac:spMkLst>
            <pc:docMk/>
            <pc:sldMk cId="315742561" sldId="783"/>
            <ac:spMk id="3" creationId="{1979535D-80F7-A652-526B-1AFB844A3CE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48231-9B25-40A8-9DAF-4A043CF17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DETI/AMS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F9F27-270D-440F-B2F5-06C179336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7B3C6-5F10-4927-BFC1-7CB755AAFA79}" type="datetime1">
              <a:rPr lang="pt-PT" smtClean="0"/>
              <a:t>2025-11-19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6E2A6-A4D3-46D3-A67A-7ABD37A48C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 Oliveira (2018)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34B2-36AB-4C8F-93F2-1E30D6A70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F236-6B78-400E-965A-57D76FE4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87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10:21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24575,'5316'0'-1365,"-5294"0"-5461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29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24575,'0'462'-1365,"0"-444"-5461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33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212 0 24575,'0'9'0,"-1"-1"0,0 1 0,-1-1 0,0 1 0,0-1 0,-1 0 0,0 0 0,0 0 0,-1 0 0,0-1 0,-6 9 0,-9 11 0,-38 40 0,-4 7 0,55-66 0,0 1 0,1-1 0,0 1 0,1 1 0,-7 18 0,11-26 0,-1-1 0,1 1 0,0 0 0,-1 0 0,1-1 0,0 1 0,0 0 0,0 0 0,0-1 0,0 1 0,1 0 0,-1 0 0,0-1 0,1 1 0,-1 0 0,1-1 0,0 1 0,0 0 0,0-1 0,-1 1 0,1-1 0,0 1 0,1-1 0,-1 0 0,0 1 0,0-1 0,1 0 0,-1 0 0,0 0 0,1 0 0,-1 0 0,1 0 0,0 0 0,-1-1 0,1 1 0,-1-1 0,1 1 0,0-1 0,0 1 0,-1-1 0,1 0 0,3 0 0,36 4 0,0-2 0,73-5 0,-12-1 0,58 4-1365,-138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36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24575,'549'0'0,"-546"0"0,1 0 0,-1 0 0,0 1 0,1-1 0,-1 1 0,0-1 0,1 1 0,-1 0 0,0 0 0,0 1 0,5 2 0,-7-4 0,-1 1 0,1 0 0,-1 0 0,1 0 0,0 0 0,-1 0 0,1-1 0,-1 1 0,0 0 0,1 0 0,-1 0 0,0 0 0,0 0 0,1 1 0,-1-1 0,0 0 0,0 0 0,0 0 0,0 0 0,-1 0 0,1 0 0,0 0 0,0 0 0,-1 0 0,1 0 0,0 0 0,-1 0 0,1 0 0,-1 0 0,1 0 0,-1-1 0,0 1 0,1 0 0,-1 0 0,0 0 0,1-1 0,-1 1 0,0 0 0,0-1 0,-1 1 0,-14 16 0,-1-2 0,0 0 0,-35 23 0,37-29 0,0 1 0,1 1 0,0 0 0,1 1 0,0 0 0,1 1 0,-21 29 0,16-14 0,1 2 0,-13 32 0,24-48 0,1 1 0,0-1 0,0 1 0,2 0 0,0 0 0,1 0 0,0 15 0,3 265-1365,-2-277-5461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37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24575,'-1'57'0,"2"-1"0,3 0 0,17 84 0,-20-132 0,1 0 0,1 0 0,-1-1 0,1 1 0,0-1 0,1 0 0,0 0 0,0 0 0,7 8 0,-7-12 0,-1 1 0,1-2 0,-1 1 0,1 0 0,0-1 0,0 1 0,0-1 0,1 0 0,-1-1 0,0 1 0,1-1 0,-1 1 0,1-2 0,0 1 0,-1 0 0,10-1 0,246-4 0,-190-5 71,26-2-1507,-78 11-5390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39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0 24575,'0'401'0,"0"-395"0,-1 0 0,0 1 0,0-1 0,0 0 0,-1 0 0,0 0 0,0 0 0,0-1 0,-1 1 0,0 0 0,0-1 0,0 0 0,-6 6 0,-6 7 0,-1-1 0,-23 20 0,23-23 0,0 0 0,-21 28 0,22-20-341,-2 0 0,0-2-1,-28 26 1,33-37-6485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30:02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9T14:34:40.8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1,'1'1,"-1"0,0-1,1 1,-1 0,1 0,-1 0,1-1,-1 1,1 0,0 0,-1-1,1 1,0-1,0 1,-1 0,1-1,0 0,0 1,0-1,0 1,0-1,-1 0,1 0,0 1,0-1,0 0,1 0,32 4,-29-4,449 5,-244-8,1755 3,-1948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9T14:34:43.7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70,'0'-2,"1"1,-1 0,1-1,-1 1,1 0,0-1,-1 1,1 0,0-1,0 1,0 0,0 0,0 0,0 0,0 0,0 0,0 0,1 0,-1 1,0-1,1 0,-1 1,2-1,40-13,-32 11,31-6,1 2,0 1,0 3,1 2,59 5,0-2,638-2,-649 5,132 22,-136-13,152 4,-178-18,113 16,-133-12,-24-3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34:52.0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0,'2729'126'0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35:33.4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 0,'4681'-147'0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3:57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24575,'14'1'0,"0"0"0,0 1 0,0 0 0,0 1 0,0 1 0,-1 0 0,0 1 0,0 0 0,21 13 0,6 6 0,58 48 0,-12-8 0,-14-12 0,81 77 0,-130-107 0,-2 2 0,0 0 0,-2 1 0,22 35 0,56 118 0,-69-122 0,102 228 0,-91-192 0,-27-60 0,-2 0 0,7 35 0,8 26 0,-15-65 0,-1 0 0,-2 1 0,0 0 0,-2 0 0,1 31 0,-4-28 0,2-1 0,9 38 0,5 33 0,-13-55 0,16 308 0,-22-237 0,2 184 0,4-255 0,20 84 0,-4-32 0,-6-8 0,6 183 0,-14 62 0,0-255 0,3 0 0,22 89 0,-5-77 0,3-2 0,5-1 0,60 113 0,-31-61 0,-42-89 0,2-1 0,46 73 0,-44-85 0,32 46 0,3-2 0,92 98 0,-79-105 0,146 137 0,-79-91 0,99 80 0,-214-185 0,1-1 0,59 27 0,-54-29 0,0 1 0,32 23 0,-46-25 0,1-1 0,1-1 0,0-1 0,0 0 0,1-2 0,0 0 0,1-2 0,0 0 0,0-1 0,38 4 0,-46-8 0,-8-1 0,-1 0 0,1-1 0,-1 1 0,1-1 0,-1-1 0,8 0 0,-12 1 0,-1 0 0,1 0 0,-1 0 0,1-1 0,-1 1 0,0 0 0,1 0 0,-1 0 0,1-1 0,-1 1 0,0 0 0,1-1 0,-1 1 0,0 0 0,1-1 0,-1 1 0,0 0 0,0-1 0,1 1 0,-1-1 0,0 1 0,0-1 0,0 1 0,1 0 0,-1-1 0,0 1 0,0-1 0,0 1 0,0-1 0,-11-24 0,-13-4-1365,-3-2-5461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9T14:44:41.0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86,'8'-1,"0"0,1-1,-1 0,0 0,0-1,13-6,33-9,138-9,-116 18,-34 4,50-1,1429 8,-818-3,-684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9T14:44:43.4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45,'268'-16,"-37"8,14-1,289-2,-323 13,459 50,-300-15,-253-20,-64-8,79 4,-81-10,75 15,-78-10,89 5,-98-8,-34-4,0 0,0 0,0 0,0 0,1-1,-1 0,0 0,0-1,9-1,-1-4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9T14:44:52.4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24,'3'-3,"0"1,0 0,0 1,0-1,0 0,1 1,-1 0,0 0,1 0,-1 0,1 0,5 0,49-1,-37 2,929-3,-483 6,300-3,-749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44:58.3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0,'4367'0'0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45:48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24575,'141'0'0,"346"4"0,-2 36 0,-70 9 0,-85-12 0,-253-27 0,26 4 0,128 2 0,6101-18 0,-6258-1 0,98-18 0,-26 2 0,-4-1-1365,-125 19-5461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45:52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2939 1 24575,'2'62'0,"3"1"0,3-1 0,23 91 0,68 179 0,-60-211 0,91 272 0,79 265 0,130 757 0,-220-584 0,-67 5 0,-52-834 0,-9 947 0,-5-788 0,-6-1 0,-55 208 0,-118 305 0,170-598 0,-110 322 0,-350 720 0,118-486 0,122-225 0,-120 210 0,302-521 0,-89 108 0,-89 76 0,104-125 0,91-103 0,-3-3 0,-1-2 0,-2-1 0,-3-4 0,-1-1 0,-2-3 0,-98 49 0,-102 45 0,-161 69 0,168-87 0,229-104-1365,3-2-5461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45:54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282 1 24575,'-9'1'0,"0"0"0,0 0 0,1 1 0,-1 0 0,0 1 0,1 0 0,-1 0 0,1 0 0,-10 7 0,-73 50 0,44-27 0,42-29 0,-1-1 0,1 1 0,0 0 0,0 1 0,1-1 0,-8 10 0,11-13 0,1 0 0,-1 0 0,0 0 0,1 0 0,0 0 0,-1 0 0,1 0 0,0 0 0,-1 0 0,1 1 0,0-1 0,0 0 0,0 0 0,0 0 0,0 0 0,0 0 0,0 0 0,0 1 0,1-1 0,-1 0 0,0 0 0,1 0 0,-1 0 0,1 0 0,-1 0 0,1 0 0,-1 0 0,1 0 0,0 0 0,-1 0 0,1 0 0,0-1 0,0 1 0,0 0 0,0 0 0,0-1 0,0 1 0,0-1 0,0 1 0,0-1 0,0 1 0,0-1 0,0 1 0,0-1 0,0 0 0,1 0 0,10 4 0,0 0 0,1-1 0,-1-1 0,0 0 0,1-1 0,16 0 0,-14-1 0,0 1 0,0 1 0,0 0 0,19 5 0,10 7-88,-18-6-231,0 1-1,0 1 1,30 16 0,-41-17-6507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3:59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1 24575,'4'2'0,"0"0"0,0 0 0,-1 1 0,1 0 0,-1-1 0,1 1 0,-1 1 0,0-1 0,0 0 0,-1 1 0,1-1 0,3 9 0,3-1 0,27 32 0,1-1 0,3-3 0,1-1 0,47 34 0,-87-72 0,0 1 0,0 0 0,1 0 0,-1-1 0,0 1 0,0 0 0,0 0 0,0 0 0,0 1 0,0-1 0,0 0 0,0 0 0,-1 0 0,1 1 0,0-1 0,-1 0 0,1 1 0,0 1 0,-1-2 0,-1-1 0,1 1 0,-1-1 0,1 1 0,0 0 0,-1-1 0,1 1 0,-1-1 0,1 1 0,-1-1 0,1 1 0,-1-1 0,1 0 0,-1 1 0,0-1 0,1 0 0,-1 1 0,0-1 0,1 0 0,-1 0 0,0 0 0,1 1 0,-1-1 0,0 0 0,1 0 0,-2 0 0,-65 0 0,53-1 0,-23 2 0,-68 10 0,48-3 0,40-5 27,0 1-1,1 0 1,-1 2-1,-19 8 1,17-6-526,0-1-1,-29 7 1,30-11-6327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5:22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15.7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1892 2 24575,'-26'0'0,"-12"-2"0,0 3 0,0 0 0,1 3 0,-1 1 0,-67 19 0,-168 94 0,32-12 0,206-90 0,1 1 0,0 2 0,-39 29 0,-9 4 0,-182 115 0,223-137 0,2 2 0,2 1 0,1 2 0,-40 51 0,36-38 0,2 3 0,3 0 0,1 3 0,4 1 0,-39 92 0,54-103 0,3 1 0,1 0 0,3 1 0,1-1 0,2 1 0,3 79 0,2-51 0,0-16 0,9 82 0,-6-121 0,1 1 0,1-1 0,0 0 0,2 0 0,0 0 0,1-1 0,0 0 0,13 17 0,13 18 0,2-2 0,3-2 0,2-1 0,1-3 0,3-1 0,1-2 0,3-2 0,1-2 0,89 50 0,-51-40 0,91 48 0,276 107 0,-343-169 0,1-6 0,129 15 0,68-3 0,-239-35 0,0-3 0,102-11 0,28-26 0,-87 13 0,-29 7 0,-1-5 0,118-43 0,-145 40 0,-1-3 0,-1-1 0,-1-4 0,60-44 0,-61 32 0,-2-2 0,-1-3 0,-3-2 0,-2-2 0,-2-2 0,55-89 0,-80 110 0,-1-1 0,-1-1 0,-3 0 0,0-1 0,-2 0 0,-2-1 0,-1 0 0,3-42 0,2-307 0,-13 363 0,-2-14 0,-2 0 0,-1 0 0,-2 1 0,-1-1 0,-24-60 0,-86-168 0,88 208 0,-4 1 0,-1 2 0,-3 2 0,-86-92 0,105 126 0,-1 1 0,-1 1 0,-1 1 0,0 1 0,-1 1 0,0 1 0,-33-13 0,-11 1 0,-101-24 0,70 25 0,-513-136 0,491 132 0,83 21 0,-71-23 0,5-1-1365,85 26-5461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17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632 505 24575,'-4'-3'0,"0"1"0,-1-1 0,1 0 0,-1 1 0,0 0 0,0 0 0,0 1 0,0-1 0,0 1 0,0 0 0,0 0 0,-1 1 0,-8 0 0,-4-1 0,0 2 0,-28 4 0,33-1 0,0 0 0,0 1 0,0 0 0,1 1 0,0 1 0,0 0 0,1 0 0,0 1 0,0 1 0,-15 15 0,-36 25 0,42-34 0,1 0 0,0 1 0,1 1 0,1 0 0,1 2 0,0 0 0,1 1 0,2 0 0,0 1 0,0 0 0,-12 35 0,12-22 0,2 0 0,1 1 0,2 1 0,1 0 0,2 0 0,2 0 0,1 42 0,2-59 0,0 52 0,3-1 0,13 80 0,-11-127 0,0 1 0,2-1 0,0 0 0,2-1 0,1 0 0,0 0 0,2-1 0,0-1 0,1 0 0,19 22 0,3-2 0,2-3 0,1 0 0,3-3 0,0-1 0,2-2 0,92 50 0,-70-50 0,2-3 0,0-3 0,2-2 0,103 18 0,-40-19 0,209 8 0,133-26 0,-375-5 0,5 0 0,390-16 0,-418 9 0,-1-3 0,0-3 0,-1-4 0,106-40 0,-110 31 0,-2-3 0,89-53 0,-137 71 0,-1-1 0,-1-1 0,0-1 0,-1 0 0,-1-1 0,0-1 0,-1 0 0,-1-1 0,-1-1 0,0 0 0,-1-1 0,10-24 0,-6 0 0,-1-1 0,-3-1 0,-1 0 0,-3 0 0,4-66 0,-15-238 0,2 334 0,-1 1 0,0 0 0,-1 0 0,-1 0 0,-1 0 0,0 1 0,-1 0 0,0 0 0,-1 0 0,-15-21 0,8 16 0,-1 1 0,0 0 0,-2 2 0,0 0 0,-1 0 0,-25-16 0,-17-4 0,0 3 0,-3 3 0,-110-39 0,-792-223 0,348 116 0,163 61 0,425 111-1365,6 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19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905 84 24575,'-69'-1'0,"20"0"0,-71 7 0,104-4 0,0 1 0,0 0 0,0 1 0,1 1 0,0 1 0,0 0 0,0 1 0,-19 12 0,-14 13 0,1 3 0,2 2 0,2 1 0,1 3 0,2 1 0,2 2 0,2 2 0,-38 63 0,61-88 0,1 0 0,0 1 0,2 0 0,0 1 0,2 1 0,0-1 0,2 1 0,1 0 0,0 1 0,2-1 0,0 29 0,2-22 0,2 0 0,1 0 0,1 0 0,2-1 0,1 1 0,1-1 0,1 0 0,2 0 0,2-1 0,0-1 0,2 0 0,1-1 0,1 0 0,1-1 0,1-1 0,30 31 0,-16-25 0,2-2 0,1-1 0,2-2 0,0-2 0,2-1 0,73 32 0,264 76 0,-279-100 0,-20-7 0,401 115 0,-387-118 0,1-5 0,1-3 0,124 0 0,-75-11 0,270-12 0,-363 5 0,-1-2 0,0-2 0,-1-2 0,0-2 0,-1-2 0,60-29 0,-76 27 0,-1 0 0,-2-2 0,1-1 0,-2-1 0,-1-2 0,-1 0 0,-1-2 0,0 0 0,-2-2 0,-2 0 0,22-39 0,9-15 0,-4-2 0,46-117 0,-85 174 0,-1-1 0,-1 0 0,-2-1 0,0 1 0,-2-1 0,-5-53 0,2 19 0,1 38 0,-1 1 0,-1-1 0,-1 1 0,-1 0 0,-1 0 0,-1 1 0,-1-1 0,-1 1 0,-1 1 0,-1 0 0,-1 1 0,-1 0 0,0 0 0,-2 1 0,-16-16 0,1 5 0,-1 1 0,-2 2 0,0 1 0,-2 2 0,-1 1 0,-1 1 0,-59-24 0,-46-11 0,-2 7 0,-191-42 0,-310-11 0,478 90 0,-249 12 0,388 3 0,-1 0 0,1 2 0,0 1 0,0 2 0,0 0 0,1 2 0,0 1 0,-28 15 0,-7 3-1365,44-23-5461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21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1329 2 24575,'-80'-1'0,"-87"2"0,145 1 0,1 1 0,0 1 0,0 0 0,1 1 0,-36 15 0,-10 12 0,1 4 0,2 2 0,-60 47 0,-162 156 0,247-203 0,1 0 0,3 3 0,0 1 0,3 1 0,2 2 0,1 1 0,-38 91 0,61-124 0,1 1 0,0 0 0,2 0 0,-1 0 0,1 0 0,1 0 0,1 1 0,0-1 0,1 0 0,0 0 0,1 1 0,1-1 0,0 0 0,1-1 0,1 1 0,0-1 0,0 0 0,2 0 0,-1 0 0,2-1 0,-1 0 0,11 11 0,-2-2 0,1-2 0,0 0 0,2-1 0,0-1 0,1 0 0,1-2 0,0 0 0,1-2 0,1 0 0,0-2 0,34 13 0,16-2 0,129 22 0,81-7 0,-11-2 0,38 3 0,-35-6 0,103-2 0,3-31 0,-130-2 0,-54 5 0,213-5 0,-398 1 0,1 0 0,0-1 0,-1-1 0,0 0 0,0 0 0,0-1 0,0-1 0,13-9 0,-5 3 0,-1-1 0,0-1 0,28-27 0,-33 25 0,-1 0 0,0 0 0,-1-1 0,0-1 0,-2 0 0,0 0 0,-1-1 0,-1-1 0,-1 1 0,0-1 0,-2 0 0,0-1 0,-1 1 0,-2-1 0,0 0 0,-1-37 0,-1 49 0,0-16 0,-7-50 0,5 66 0,0 0 0,-1 0 0,0 0 0,-1 1 0,1-1 0,-1 1 0,-1 0 0,-10-14 0,-20-20 0,-45-42 0,0 1 0,49 51 0,-1 1 0,-2 2 0,-1 1 0,-1 2 0,-1 2 0,-49-25 0,-252-100 0,293 131 0,-244-83 0,145 54 0,-247-47 0,347 88-189,0 1 1,-89 3-1,103 3-610,7-1-6027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29:27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226 1 24575,'-3'12'0,"0"0"0,0 0 0,-2 0 0,1-1 0,-1 0 0,-1 0 0,0 0 0,-1 0 0,-10 12 0,2 1 0,-13 21 0,4-10 0,3 1 0,1 0 0,1 2 0,-18 55 0,36-92 0,1 1 0,-1-1 0,1 0 0,0 1 0,-1-1 0,1 1 0,0-1 0,0 1 0,0-1 0,0 1 0,0-1 0,1 1 0,-1-1 0,0 1 0,1-1 0,-1 1 0,1-1 0,-1 0 0,1 1 0,0-1 0,0 0 0,-1 0 0,3 3 0,0-2 0,-1 0 0,1 0 0,-1-1 0,1 1 0,0-1 0,-1 0 0,1 1 0,0-1 0,0 0 0,0-1 0,4 2 0,12 0 0,1 0 0,-1-2 0,24-1 0,-22 0 0,271-4-1365,-258 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r>
              <a:rPr lang="en-US"/>
              <a:t>DETI/AMS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DEB4F60-FCFE-45B7-8199-AD1D696A9F91}" type="datetime1">
              <a:rPr lang="pt-PT" smtClean="0"/>
              <a:t>2025-11-19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r>
              <a:rPr lang="en-US"/>
              <a:t>I Oliveira 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2F9FD1A-C40E-4B23-8F95-26CA52DB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303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DETI/AMS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0807A7-085A-48CF-94B0-E255C585A9D8}" type="datetime1">
              <a:rPr lang="pt-PT" smtClean="0"/>
              <a:t>2025-11-19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 Oliveira 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9FD1A-C40E-4B23-8F95-26CA52DBC8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562" y="2642285"/>
            <a:ext cx="7763788" cy="1330434"/>
          </a:xfrm>
        </p:spPr>
        <p:txBody>
          <a:bodyPr anchor="ctr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562" y="4194805"/>
            <a:ext cx="6676372" cy="14336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pt-PT"/>
              <a:t>I Oliveira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 descr="deti3.png">
            <a:extLst>
              <a:ext uri="{FF2B5EF4-FFF2-40B4-BE49-F238E27FC236}">
                <a16:creationId xmlns:a16="http://schemas.microsoft.com/office/drawing/2014/main" id="{3EB026C1-9B64-4D8F-A6F5-A3B034A73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18129" y="5245866"/>
            <a:ext cx="2997221" cy="7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3791156" cy="1423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987426"/>
            <a:ext cx="3942160" cy="527076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812022"/>
            <a:ext cx="3791157" cy="4387555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1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838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362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68759"/>
            <a:ext cx="4574282" cy="503996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BF7C-18C4-4FAE-83BE-D9ECFA2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3095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7544" y="5589240"/>
            <a:ext cx="3854202" cy="719484"/>
          </a:xfrm>
        </p:spPr>
        <p:txBody>
          <a:bodyPr anchor="b" anchorCtr="0"/>
          <a:lstStyle>
            <a:lvl1pPr>
              <a:defRPr sz="2000">
                <a:solidFill>
                  <a:srgbClr val="007EC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896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68759"/>
            <a:ext cx="4574282" cy="503996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BF7C-18C4-4FAE-83BE-D9ECFA2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3095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7544" y="5589240"/>
            <a:ext cx="3854202" cy="719484"/>
          </a:xfrm>
        </p:spPr>
        <p:txBody>
          <a:bodyPr anchor="b" anchorCtr="0"/>
          <a:lstStyle>
            <a:lvl1pPr>
              <a:defRPr sz="2000">
                <a:solidFill>
                  <a:srgbClr val="007EC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183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68759"/>
            <a:ext cx="4574282" cy="503996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BF7C-18C4-4FAE-83BE-D9ECFA2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3095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7544" y="5589240"/>
            <a:ext cx="3854202" cy="719484"/>
          </a:xfrm>
        </p:spPr>
        <p:txBody>
          <a:bodyPr anchor="b" anchorCtr="0"/>
          <a:lstStyle>
            <a:lvl1pPr>
              <a:defRPr sz="2000">
                <a:solidFill>
                  <a:srgbClr val="007EC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610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>
                <a:latin typeface="Noto Sans Cond SemBd" panose="020B0706040504020204" pitchFamily="34"/>
                <a:ea typeface="Noto Sans Cond SemBd" panose="020B0706040504020204" pitchFamily="34"/>
                <a:cs typeface="Noto Sans Cond SemBd" panose="020B0706040504020204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8053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>
              <a:defRPr lang="en-US"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2pPr>
            <a:lvl3pPr marL="432000" indent="-228600">
              <a:buFont typeface="Arial" panose="020B0604020202020204" pitchFamily="34" charset="0"/>
              <a:buChar char="•"/>
              <a:defRPr lang="en-US"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3pPr>
            <a:lvl4pPr>
              <a:def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>
              <a:def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10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4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90650"/>
            <a:ext cx="38862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90650"/>
            <a:ext cx="38862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51053"/>
            <a:ext cx="3886200" cy="552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651053"/>
            <a:ext cx="3886200" cy="552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8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23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11" y="1355728"/>
            <a:ext cx="3868340" cy="5903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Barlow Condensed SemiBold" panose="00000706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12720"/>
            <a:ext cx="3868340" cy="4076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5728"/>
            <a:ext cx="3887391" cy="5903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Barlow Condensed SemiBold" panose="00000706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12720"/>
            <a:ext cx="3887391" cy="4076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86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360182-9A05-4723-BD2C-6B3E8C218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38759"/>
            <a:ext cx="6676372" cy="58984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90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4323"/>
            <a:ext cx="7886700" cy="496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1C462ED-F2DE-43C8-947F-093D44ED50D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271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23" r:id="rId8"/>
    <p:sldLayoutId id="2147483715" r:id="rId9"/>
    <p:sldLayoutId id="2147483717" r:id="rId10"/>
    <p:sldLayoutId id="2147483718" r:id="rId11"/>
    <p:sldLayoutId id="2147483719" r:id="rId12"/>
    <p:sldLayoutId id="2147483726" r:id="rId13"/>
    <p:sldLayoutId id="2147483727" r:id="rId14"/>
    <p:sldLayoutId id="214748372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60000"/>
              <a:lumOff val="40000"/>
            </a:schemeClr>
          </a:solidFill>
          <a:latin typeface="Barlow Semi Condensed SemiBold" panose="00000706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95000"/>
            </a:schemeClr>
          </a:solidFill>
          <a:latin typeface="Noto Sans SemBd" panose="020B0702040504020204" pitchFamily="34"/>
          <a:ea typeface="Noto Sans SemBd" panose="020B0702040504020204" pitchFamily="34"/>
          <a:cs typeface="Noto Sans SemBd" panose="020B0702040504020204" pitchFamily="34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>
              <a:lumMod val="85000"/>
            </a:schemeClr>
          </a:solidFill>
          <a:latin typeface="Noto Sans Light" panose="020B0402040504020204" pitchFamily="34"/>
          <a:ea typeface="Noto Sans Light" panose="020B0402040504020204" pitchFamily="34"/>
          <a:cs typeface="Noto Sans Light" panose="020B0402040504020204" pitchFamily="34"/>
        </a:defRPr>
      </a:lvl2pPr>
      <a:lvl3pPr marL="43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Light" panose="020B0402040504020204" pitchFamily="34"/>
          <a:ea typeface="Noto Sans Light" panose="020B0402040504020204" pitchFamily="34"/>
          <a:cs typeface="Noto Sans Light" panose="020B0402040504020204" pitchFamily="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9.xml"/><Relationship Id="rId18" Type="http://schemas.openxmlformats.org/officeDocument/2006/relationships/image" Target="../media/image15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2.png"/><Relationship Id="rId17" Type="http://schemas.openxmlformats.org/officeDocument/2006/relationships/customXml" Target="../ink/ink11.xml"/><Relationship Id="rId25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customXml" Target="../ink/ink8.xml"/><Relationship Id="rId24" Type="http://schemas.openxmlformats.org/officeDocument/2006/relationships/image" Target="../media/image18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10" Type="http://schemas.openxmlformats.org/officeDocument/2006/relationships/image" Target="../media/image11.png"/><Relationship Id="rId19" Type="http://schemas.openxmlformats.org/officeDocument/2006/relationships/customXml" Target="../ink/ink12.xml"/><Relationship Id="rId4" Type="http://schemas.openxmlformats.org/officeDocument/2006/relationships/image" Target="../media/image8.png"/><Relationship Id="rId9" Type="http://schemas.openxmlformats.org/officeDocument/2006/relationships/customXml" Target="../ink/ink7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9.xml"/><Relationship Id="rId3" Type="http://schemas.openxmlformats.org/officeDocument/2006/relationships/image" Target="../media/image8.png"/><Relationship Id="rId7" Type="http://schemas.openxmlformats.org/officeDocument/2006/relationships/customXml" Target="../ink/ink16.xml"/><Relationship Id="rId12" Type="http://schemas.openxmlformats.org/officeDocument/2006/relationships/image" Target="../media/image2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8.xm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customXml" Target="../ink/ink17.xml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25.xml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23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BBFBB9-186C-4891-81FC-171C2DB44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Containers- essentials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Ilídio Oliveira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1800" noProof="0">
                <a:latin typeface="Noto Sans Light" panose="020B0402040504020204" pitchFamily="34"/>
              </a:rPr>
              <a:t>v2025-11-19</a:t>
            </a:r>
            <a:endParaRPr lang="en-US" sz="1800" noProof="0" dirty="0">
              <a:latin typeface="Noto Sans Light" panose="020B0402040504020204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0F5-C053-47C6-8E2E-9A2E9D425B0A}"/>
              </a:ext>
            </a:extLst>
          </p:cNvPr>
          <p:cNvSpPr txBox="1"/>
          <p:nvPr/>
        </p:nvSpPr>
        <p:spPr>
          <a:xfrm>
            <a:off x="751562" y="1659178"/>
            <a:ext cx="776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45426: Teste e Qualidade de Software</a:t>
            </a:r>
          </a:p>
        </p:txBody>
      </p:sp>
    </p:spTree>
    <p:extLst>
      <p:ext uri="{BB962C8B-B14F-4D97-AF65-F5344CB8AC3E}">
        <p14:creationId xmlns:p14="http://schemas.microsoft.com/office/powerpoint/2010/main" val="176331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B48F50-3155-F52B-DE24-4EE85337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18E2E-4C8F-5AF6-F82D-963E596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A5F2F-1F99-B936-DDB0-D940F71F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2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3E57B-0825-D247-C0E2-C41925ED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675"/>
          <a:stretch>
            <a:fillRect/>
          </a:stretch>
        </p:blipFill>
        <p:spPr>
          <a:xfrm>
            <a:off x="56849" y="60456"/>
            <a:ext cx="8374623" cy="666102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AEEA7E1-D43B-92D9-ED22-4F14979E271D}"/>
              </a:ext>
            </a:extLst>
          </p:cNvPr>
          <p:cNvSpPr/>
          <p:nvPr/>
        </p:nvSpPr>
        <p:spPr>
          <a:xfrm>
            <a:off x="3058705" y="309838"/>
            <a:ext cx="3384131" cy="1216681"/>
          </a:xfrm>
          <a:prstGeom prst="wedgeEllipseCallout">
            <a:avLst>
              <a:gd name="adj1" fmla="val -46026"/>
              <a:gd name="adj2" fmla="val 60118"/>
            </a:avLst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“Unit tests” in a broad sense (supporting tests in isolation practices). Not strict unit tests… </a:t>
            </a:r>
            <a:endParaRPr lang="pt-PT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A3ED0F-7F95-8851-875C-701477B39183}"/>
                  </a:ext>
                </a:extLst>
              </p14:cNvPr>
              <p14:cNvContentPartPr/>
              <p14:nvPr/>
            </p14:nvContentPartPr>
            <p14:xfrm>
              <a:off x="967139" y="4858977"/>
              <a:ext cx="192204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A3ED0F-7F95-8851-875C-701477B391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8139" y="4850337"/>
                <a:ext cx="19396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10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D5EB-3980-6E90-E801-8240E19B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Why</a:t>
            </a:r>
            <a:r>
              <a:rPr lang="pt-PT" dirty="0"/>
              <a:t>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DF281-EBB4-CCA4-59FA-1A996849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75B7B-F91D-EA64-A8B2-A4349853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3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422AA-25D8-72A9-D87E-D4535888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680" t="29822" r="1680" b="61613"/>
          <a:stretch>
            <a:fillRect/>
          </a:stretch>
        </p:blipFill>
        <p:spPr>
          <a:xfrm>
            <a:off x="475372" y="1215072"/>
            <a:ext cx="8374623" cy="398255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C30E470-6146-D14A-3059-94B8066A9C2E}"/>
              </a:ext>
            </a:extLst>
          </p:cNvPr>
          <p:cNvSpPr/>
          <p:nvPr/>
        </p:nvSpPr>
        <p:spPr>
          <a:xfrm>
            <a:off x="3980662" y="5274583"/>
            <a:ext cx="3946657" cy="1216681"/>
          </a:xfrm>
          <a:prstGeom prst="wedgeEllipseCallout">
            <a:avLst>
              <a:gd name="adj1" fmla="val -60094"/>
              <a:gd name="adj2" fmla="val -63484"/>
            </a:avLst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Provision complex dependencies (as containers) for the scope of the tests, then dispose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921314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A7C5-7A49-4BC1-96FB-32464705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366543" cy="673632"/>
          </a:xfrm>
        </p:spPr>
        <p:txBody>
          <a:bodyPr>
            <a:normAutofit fontScale="90000"/>
          </a:bodyPr>
          <a:lstStyle/>
          <a:p>
            <a:r>
              <a:rPr lang="en-US" dirty="0"/>
              <a:t>Test Containers </a:t>
            </a:r>
            <a:br>
              <a:rPr lang="en-US" dirty="0"/>
            </a:br>
            <a:r>
              <a:rPr lang="en-US" dirty="0"/>
              <a:t>vs mocking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1761-AB1D-1325-56F1-431E90F77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90650"/>
            <a:ext cx="2711555" cy="4786313"/>
          </a:xfrm>
        </p:spPr>
        <p:txBody>
          <a:bodyPr/>
          <a:lstStyle/>
          <a:p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test</a:t>
            </a:r>
            <a:r>
              <a:rPr lang="pt-PT" dirty="0"/>
              <a:t> “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Service</a:t>
            </a:r>
            <a:r>
              <a:rPr lang="pt-PT" dirty="0"/>
              <a:t>”?</a:t>
            </a:r>
          </a:p>
          <a:p>
            <a:pPr marL="342900" lvl="1" indent="-342900">
              <a:buFontTx/>
              <a:buChar char="-"/>
            </a:pPr>
            <a:r>
              <a:rPr lang="pt-PT" dirty="0" err="1"/>
              <a:t>Embedded</a:t>
            </a:r>
            <a:r>
              <a:rPr lang="pt-PT" dirty="0"/>
              <a:t> </a:t>
            </a:r>
            <a:r>
              <a:rPr lang="pt-PT" dirty="0" err="1"/>
              <a:t>database</a:t>
            </a:r>
            <a:r>
              <a:rPr lang="pt-PT" dirty="0"/>
              <a:t> </a:t>
            </a:r>
            <a:r>
              <a:rPr lang="pt-PT" dirty="0" err="1"/>
              <a:t>replacing</a:t>
            </a:r>
            <a:r>
              <a:rPr lang="pt-PT" dirty="0"/>
              <a:t> </a:t>
            </a:r>
            <a:r>
              <a:rPr lang="pt-PT" dirty="0" err="1"/>
              <a:t>PostgreSQL</a:t>
            </a:r>
            <a:endParaRPr lang="pt-PT" dirty="0"/>
          </a:p>
          <a:p>
            <a:pPr marL="342900" lvl="1" indent="-342900">
              <a:buFontTx/>
              <a:buChar char="-"/>
            </a:pPr>
            <a:r>
              <a:rPr lang="pt-PT" dirty="0" err="1"/>
              <a:t>Mocks</a:t>
            </a:r>
            <a:r>
              <a:rPr lang="pt-PT" dirty="0"/>
              <a:t> for interfaces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Service</a:t>
            </a:r>
            <a:r>
              <a:rPr lang="pt-PT" dirty="0"/>
              <a:t> B, </a:t>
            </a:r>
            <a:r>
              <a:rPr lang="pt-PT" dirty="0" err="1"/>
              <a:t>Message</a:t>
            </a:r>
            <a:r>
              <a:rPr lang="pt-PT" dirty="0"/>
              <a:t> Broker, </a:t>
            </a:r>
            <a:r>
              <a:rPr lang="pt-PT" dirty="0" err="1"/>
              <a:t>Cloud</a:t>
            </a:r>
            <a:endParaRPr lang="pt-PT" dirty="0"/>
          </a:p>
          <a:p>
            <a:r>
              <a:rPr lang="pt-PT" dirty="0" err="1"/>
              <a:t>Drawbacks</a:t>
            </a:r>
            <a:endParaRPr lang="pt-PT" dirty="0"/>
          </a:p>
          <a:p>
            <a:pPr lvl="1"/>
            <a:r>
              <a:rPr lang="pt-PT" dirty="0" err="1"/>
              <a:t>testing</a:t>
            </a:r>
            <a:r>
              <a:rPr lang="pt-PT" dirty="0"/>
              <a:t> in a </a:t>
            </a:r>
            <a:r>
              <a:rPr lang="pt-PT" dirty="0" err="1"/>
              <a:t>simplified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 “</a:t>
            </a:r>
            <a:r>
              <a:rPr lang="pt-PT" dirty="0" err="1"/>
              <a:t>fake</a:t>
            </a:r>
            <a:r>
              <a:rPr lang="pt-PT" dirty="0"/>
              <a:t>” </a:t>
            </a:r>
            <a:r>
              <a:rPr lang="pt-PT" dirty="0" err="1"/>
              <a:t>environment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can </a:t>
            </a:r>
            <a:r>
              <a:rPr lang="pt-PT" dirty="0" err="1"/>
              <a:t>hide</a:t>
            </a:r>
            <a:r>
              <a:rPr lang="pt-PT" dirty="0"/>
              <a:t> </a:t>
            </a:r>
            <a:r>
              <a:rPr lang="pt-PT" dirty="0" err="1"/>
              <a:t>problems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2B7A2-D9B7-BD37-9B83-F627CA7EC1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7A294-1AC1-40D1-9DB3-4BECDD34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600CC-643E-438D-B59E-1B52014A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3C0B4-77D4-6D62-787B-C8B63F7C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4" t="5430" r="34622" b="79127"/>
          <a:stretch>
            <a:fillRect/>
          </a:stretch>
        </p:blipFill>
        <p:spPr>
          <a:xfrm>
            <a:off x="4051982" y="0"/>
            <a:ext cx="5040535" cy="68264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4E18449-5CC6-1EF2-2DAD-18692D6BFCC5}"/>
              </a:ext>
            </a:extLst>
          </p:cNvPr>
          <p:cNvGrpSpPr/>
          <p:nvPr/>
        </p:nvGrpSpPr>
        <p:grpSpPr>
          <a:xfrm>
            <a:off x="3065830" y="3788207"/>
            <a:ext cx="1189080" cy="2212920"/>
            <a:chOff x="3065830" y="3788207"/>
            <a:chExt cx="1189080" cy="22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385BD9-A60E-1490-A52B-FD8C068C1606}"/>
                    </a:ext>
                  </a:extLst>
                </p14:cNvPr>
                <p14:cNvContentPartPr/>
                <p14:nvPr/>
              </p14:nvContentPartPr>
              <p14:xfrm>
                <a:off x="3065830" y="3788207"/>
                <a:ext cx="1181160" cy="2183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385BD9-A60E-1490-A52B-FD8C068C160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56830" y="3779207"/>
                  <a:ext cx="1198800" cy="22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7379DE-6BB4-C8EE-A9BF-FE957A7BF77C}"/>
                    </a:ext>
                  </a:extLst>
                </p14:cNvPr>
                <p14:cNvContentPartPr/>
                <p14:nvPr/>
              </p14:nvContentPartPr>
              <p14:xfrm>
                <a:off x="4073470" y="5854967"/>
                <a:ext cx="181440" cy="146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7379DE-6BB4-C8EE-A9BF-FE957A7BF7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64830" y="5846327"/>
                  <a:ext cx="199080" cy="1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688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CD235-DFE1-C55C-8735-A52A844B7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0F5-2818-3936-DEDF-95AEF0C6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366543" cy="673632"/>
          </a:xfrm>
        </p:spPr>
        <p:txBody>
          <a:bodyPr>
            <a:normAutofit fontScale="90000"/>
          </a:bodyPr>
          <a:lstStyle/>
          <a:p>
            <a:r>
              <a:rPr lang="en-US" dirty="0"/>
              <a:t>Test Containers </a:t>
            </a:r>
            <a:br>
              <a:rPr lang="en-US" dirty="0"/>
            </a:br>
            <a:r>
              <a:rPr lang="en-US" dirty="0"/>
              <a:t>for integration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3CD6-18A5-B723-C76E-CA548779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90650"/>
            <a:ext cx="2711555" cy="4786313"/>
          </a:xfrm>
        </p:spPr>
        <p:txBody>
          <a:bodyPr/>
          <a:lstStyle/>
          <a:p>
            <a:r>
              <a:rPr lang="pt-PT" dirty="0" err="1"/>
              <a:t>Instantiate</a:t>
            </a:r>
            <a:r>
              <a:rPr lang="pt-PT" dirty="0"/>
              <a:t> containers for </a:t>
            </a:r>
            <a:r>
              <a:rPr lang="pt-PT" dirty="0" err="1"/>
              <a:t>dependencies</a:t>
            </a:r>
            <a:endParaRPr lang="pt-PT" dirty="0"/>
          </a:p>
          <a:p>
            <a:pPr lvl="1"/>
            <a:endParaRPr lang="pt-PT" dirty="0"/>
          </a:p>
          <a:p>
            <a:pPr lvl="1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lifecycle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containers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automatially</a:t>
            </a:r>
            <a:r>
              <a:rPr lang="pt-PT" dirty="0"/>
              <a:t> </a:t>
            </a:r>
            <a:r>
              <a:rPr lang="pt-PT" dirty="0" err="1"/>
              <a:t>managed</a:t>
            </a:r>
            <a:r>
              <a:rPr lang="pt-PT" dirty="0"/>
              <a:t>.</a:t>
            </a:r>
          </a:p>
          <a:p>
            <a:pPr lvl="1"/>
            <a:r>
              <a:rPr lang="pt-PT" dirty="0" err="1"/>
              <a:t>Run</a:t>
            </a:r>
            <a:r>
              <a:rPr lang="pt-PT" dirty="0"/>
              <a:t> </a:t>
            </a:r>
            <a:r>
              <a:rPr lang="pt-PT" dirty="0" err="1"/>
              <a:t>againts</a:t>
            </a:r>
            <a:r>
              <a:rPr lang="pt-PT" dirty="0"/>
              <a:t> “</a:t>
            </a:r>
            <a:r>
              <a:rPr lang="pt-PT" dirty="0" err="1"/>
              <a:t>true</a:t>
            </a:r>
            <a:r>
              <a:rPr lang="pt-PT" dirty="0"/>
              <a:t>” </a:t>
            </a:r>
            <a:r>
              <a:rPr lang="pt-PT" dirty="0" err="1"/>
              <a:t>services</a:t>
            </a:r>
            <a:r>
              <a:rPr lang="pt-PT" dirty="0"/>
              <a:t>.</a:t>
            </a:r>
          </a:p>
          <a:p>
            <a:pPr lvl="1"/>
            <a:endParaRPr lang="pt-P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91809-025A-F46E-84C3-8639600A29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2EB08-8F53-C4EE-B2B6-6A732690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4C32-2718-B727-0094-C27BC7DE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4AABD-FABF-5825-26B9-9AC3F353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14" t="22151" r="35222" b="62406"/>
          <a:stretch>
            <a:fillRect/>
          </a:stretch>
        </p:blipFill>
        <p:spPr>
          <a:xfrm>
            <a:off x="4051982" y="0"/>
            <a:ext cx="5040535" cy="68264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24C47C-AF8C-4491-E3BA-8CFB0CA9D384}"/>
                  </a:ext>
                </a:extLst>
              </p14:cNvPr>
              <p14:cNvContentPartPr/>
              <p14:nvPr/>
            </p14:nvContentPartPr>
            <p14:xfrm>
              <a:off x="6876899" y="151853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24C47C-AF8C-4491-E3BA-8CFB0CA9D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7899" y="150989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528346D-DDB9-8EF4-11DC-054DEA7BDA71}"/>
              </a:ext>
            </a:extLst>
          </p:cNvPr>
          <p:cNvGrpSpPr/>
          <p:nvPr/>
        </p:nvGrpSpPr>
        <p:grpSpPr>
          <a:xfrm>
            <a:off x="4963859" y="1329177"/>
            <a:ext cx="3047760" cy="2564640"/>
            <a:chOff x="4963859" y="1329177"/>
            <a:chExt cx="3047760" cy="256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0ECD88-61DF-9EFB-31E8-9F4BAC88136B}"/>
                    </a:ext>
                  </a:extLst>
                </p14:cNvPr>
                <p14:cNvContentPartPr/>
                <p14:nvPr/>
              </p14:nvContentPartPr>
              <p14:xfrm>
                <a:off x="4963859" y="2795457"/>
                <a:ext cx="1422360" cy="1098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0ECD88-61DF-9EFB-31E8-9F4BAC8813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55219" y="2786457"/>
                  <a:ext cx="1440000" cy="11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5042F0-109C-59B6-DD83-C7C361ACE419}"/>
                    </a:ext>
                  </a:extLst>
                </p14:cNvPr>
                <p14:cNvContentPartPr/>
                <p14:nvPr/>
              </p14:nvContentPartPr>
              <p14:xfrm>
                <a:off x="6694739" y="2976897"/>
                <a:ext cx="1316880" cy="817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5042F0-109C-59B6-DD83-C7C361ACE4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86099" y="2968257"/>
                  <a:ext cx="133452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BF42E5-3BF2-3D4F-7794-2DEE052CAAF7}"/>
                    </a:ext>
                  </a:extLst>
                </p14:cNvPr>
                <p14:cNvContentPartPr/>
                <p14:nvPr/>
              </p14:nvContentPartPr>
              <p14:xfrm>
                <a:off x="6558659" y="2161137"/>
                <a:ext cx="1265760" cy="720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BF42E5-3BF2-3D4F-7794-2DEE052CAA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49659" y="2152137"/>
                  <a:ext cx="128340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834651-28FC-E262-BD9F-487E5417D7BE}"/>
                    </a:ext>
                  </a:extLst>
                </p14:cNvPr>
                <p14:cNvContentPartPr/>
                <p14:nvPr/>
              </p14:nvContentPartPr>
              <p14:xfrm>
                <a:off x="6526979" y="1329177"/>
                <a:ext cx="1348200" cy="599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834651-28FC-E262-BD9F-487E5417D7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18339" y="1320537"/>
                  <a:ext cx="1365840" cy="61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7EDD00-BF91-E2FD-45A8-7406AC507E87}"/>
              </a:ext>
            </a:extLst>
          </p:cNvPr>
          <p:cNvGrpSpPr/>
          <p:nvPr/>
        </p:nvGrpSpPr>
        <p:grpSpPr>
          <a:xfrm>
            <a:off x="8193779" y="3891657"/>
            <a:ext cx="698040" cy="326520"/>
            <a:chOff x="8193779" y="3891657"/>
            <a:chExt cx="6980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D565BC-655B-3AD1-9C09-8D6C6A7E59AB}"/>
                    </a:ext>
                  </a:extLst>
                </p14:cNvPr>
                <p14:cNvContentPartPr/>
                <p14:nvPr/>
              </p14:nvContentPartPr>
              <p14:xfrm>
                <a:off x="8193779" y="3914337"/>
                <a:ext cx="178200" cy="176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D565BC-655B-3AD1-9C09-8D6C6A7E5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84779" y="3905697"/>
                  <a:ext cx="195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19550B-74B3-3306-F655-3AA095D067B6}"/>
                    </a:ext>
                  </a:extLst>
                </p14:cNvPr>
                <p14:cNvContentPartPr/>
                <p14:nvPr/>
              </p14:nvContentPartPr>
              <p14:xfrm>
                <a:off x="8305019" y="4027737"/>
                <a:ext cx="360" cy="173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19550B-74B3-3306-F655-3AA095D067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96019" y="4019097"/>
                  <a:ext cx="1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314395-9030-499A-E37A-26D1A25E8F78}"/>
                    </a:ext>
                  </a:extLst>
                </p14:cNvPr>
                <p14:cNvContentPartPr/>
                <p14:nvPr/>
              </p14:nvContentPartPr>
              <p14:xfrm>
                <a:off x="8568899" y="3906777"/>
                <a:ext cx="188280" cy="146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314395-9030-499A-E37A-26D1A25E8F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60259" y="3897777"/>
                  <a:ext cx="205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AC85C2-345A-9FEF-9AAD-1A4DFA2720E1}"/>
                    </a:ext>
                  </a:extLst>
                </p14:cNvPr>
                <p14:cNvContentPartPr/>
                <p14:nvPr/>
              </p14:nvContentPartPr>
              <p14:xfrm>
                <a:off x="8675459" y="3891657"/>
                <a:ext cx="216360" cy="295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AC85C2-345A-9FEF-9AAD-1A4DFA2720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66459" y="3882657"/>
                  <a:ext cx="234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FEC4BE-7154-8E19-8553-94706417FEFA}"/>
                    </a:ext>
                  </a:extLst>
                </p14:cNvPr>
                <p14:cNvContentPartPr/>
                <p14:nvPr/>
              </p14:nvContentPartPr>
              <p14:xfrm>
                <a:off x="8599139" y="4065537"/>
                <a:ext cx="211680" cy="152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FEC4BE-7154-8E19-8553-94706417FE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90499" y="4056537"/>
                  <a:ext cx="229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0277FB-0507-91F9-74A4-1324E8DCC6CD}"/>
                    </a:ext>
                  </a:extLst>
                </p14:cNvPr>
                <p14:cNvContentPartPr/>
                <p14:nvPr/>
              </p14:nvContentPartPr>
              <p14:xfrm>
                <a:off x="8787059" y="3906777"/>
                <a:ext cx="100440" cy="270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0277FB-0507-91F9-74A4-1324E8DCC6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78059" y="3897777"/>
                  <a:ext cx="118080" cy="287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Test workflow">
            <a:extLst>
              <a:ext uri="{FF2B5EF4-FFF2-40B4-BE49-F238E27FC236}">
                <a16:creationId xmlns:a16="http://schemas.microsoft.com/office/drawing/2014/main" id="{9A160570-BB38-E195-F8C9-9B09783F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560">
            <a:off x="-34517" y="4280968"/>
            <a:ext cx="3670982" cy="14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6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C266-0544-B02F-4558-7939ACB8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14EF-0D93-B0A3-BEF8-C49985CBA4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269-CDF1-EEF4-66DA-B300CEE03F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DB369-1F7F-C89A-8D1A-85F373A1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32118-E98F-51F8-6820-6E228275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6</a:t>
            </a:fld>
            <a:endParaRPr lang="pt-P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77E9CB-A3F7-5964-71FD-58003DF032CF}"/>
                  </a:ext>
                </a:extLst>
              </p14:cNvPr>
              <p14:cNvContentPartPr/>
              <p14:nvPr/>
            </p14:nvContentPartPr>
            <p14:xfrm>
              <a:off x="1088099" y="6876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77E9CB-A3F7-5964-71FD-58003DF032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9459" y="67865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443F860-62B9-961D-FE4C-B7C3B6C48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238">
            <a:off x="-113357" y="947844"/>
            <a:ext cx="3783741" cy="3011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9F56FB-EC5D-5A87-3529-C482E1405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369" y="2043859"/>
            <a:ext cx="5044353" cy="4814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F9CE94-1080-4303-5789-964593A73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868" y="3698878"/>
            <a:ext cx="1155482" cy="2232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19CA9B-B0CA-3C68-8FB7-120A4F13E58D}"/>
                  </a:ext>
                </a:extLst>
              </p14:cNvPr>
              <p14:cNvContentPartPr/>
              <p14:nvPr/>
            </p14:nvContentPartPr>
            <p14:xfrm>
              <a:off x="3702779" y="2538777"/>
              <a:ext cx="974520" cy="9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19CA9B-B0CA-3C68-8FB7-120A4F13E5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6779" y="2467137"/>
                <a:ext cx="1046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8BE949-77B7-60AD-D139-64F2BF028C24}"/>
                  </a:ext>
                </a:extLst>
              </p14:cNvPr>
              <p14:cNvContentPartPr/>
              <p14:nvPr/>
            </p14:nvContentPartPr>
            <p14:xfrm>
              <a:off x="3914459" y="3451017"/>
              <a:ext cx="785520" cy="33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8BE949-77B7-60AD-D139-64F2BF028C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8459" y="3379377"/>
                <a:ext cx="85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60FD86-A6AA-3F54-E077-33B593459BAB}"/>
                  </a:ext>
                </a:extLst>
              </p14:cNvPr>
              <p14:cNvContentPartPr/>
              <p14:nvPr/>
            </p14:nvContentPartPr>
            <p14:xfrm>
              <a:off x="4397939" y="3611937"/>
              <a:ext cx="982800" cy="45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60FD86-A6AA-3F54-E077-33B593459B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61939" y="3539937"/>
                <a:ext cx="1054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02CC49-7D6D-5E82-DEFC-CB97D1900A11}"/>
                  </a:ext>
                </a:extLst>
              </p14:cNvPr>
              <p14:cNvContentPartPr/>
              <p14:nvPr/>
            </p14:nvContentPartPr>
            <p14:xfrm>
              <a:off x="5335019" y="5055537"/>
              <a:ext cx="1685520" cy="53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02CC49-7D6D-5E82-DEFC-CB97D1900A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9019" y="4983537"/>
                <a:ext cx="1757160" cy="1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98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0665-9B9C-A7F2-DE7C-E6B9B3CA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Example</a:t>
            </a:r>
            <a:r>
              <a:rPr lang="pt-PT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0346-8A05-35A0-9E6B-FF685C290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90650"/>
            <a:ext cx="2050565" cy="4786313"/>
          </a:xfrm>
        </p:spPr>
        <p:txBody>
          <a:bodyPr/>
          <a:lstStyle/>
          <a:p>
            <a:r>
              <a:rPr lang="pt-PT" dirty="0"/>
              <a:t>TC + </a:t>
            </a:r>
            <a:r>
              <a:rPr lang="pt-PT" dirty="0" err="1"/>
              <a:t>SpringBoot</a:t>
            </a:r>
            <a:endParaRPr lang="pt-PT" dirty="0"/>
          </a:p>
          <a:p>
            <a:pPr lvl="1"/>
            <a:endParaRPr lang="pt-PT" dirty="0"/>
          </a:p>
          <a:p>
            <a:pPr lvl="1"/>
            <a:r>
              <a:rPr lang="pt-PT" sz="1800" dirty="0" err="1"/>
              <a:t>Dynamic</a:t>
            </a:r>
            <a:r>
              <a:rPr lang="pt-PT" sz="1800" dirty="0"/>
              <a:t> </a:t>
            </a:r>
            <a:r>
              <a:rPr lang="pt-PT" sz="1800" dirty="0" err="1"/>
              <a:t>properties</a:t>
            </a:r>
            <a:r>
              <a:rPr lang="pt-PT" sz="1800" dirty="0"/>
              <a:t> (</a:t>
            </a:r>
            <a:r>
              <a:rPr lang="pt-PT" sz="1800" dirty="0" err="1"/>
              <a:t>or</a:t>
            </a:r>
            <a:r>
              <a:rPr lang="pt-PT" sz="1800" dirty="0"/>
              <a:t> </a:t>
            </a:r>
            <a:r>
              <a:rPr lang="pt-PT" sz="1800" dirty="0" err="1"/>
              <a:t>Service</a:t>
            </a:r>
            <a:r>
              <a:rPr lang="pt-PT" sz="1800" dirty="0"/>
              <a:t> </a:t>
            </a:r>
            <a:r>
              <a:rPr lang="pt-PT" sz="1800" dirty="0" err="1"/>
              <a:t>Connections</a:t>
            </a:r>
            <a:r>
              <a:rPr lang="pt-PT" sz="1800" dirty="0"/>
              <a:t>) are </a:t>
            </a:r>
            <a:r>
              <a:rPr lang="pt-PT" sz="1800" dirty="0" err="1"/>
              <a:t>used</a:t>
            </a:r>
            <a:r>
              <a:rPr lang="pt-PT" sz="1800" dirty="0"/>
              <a:t> to </a:t>
            </a:r>
            <a:r>
              <a:rPr lang="pt-PT" sz="1800" dirty="0" err="1"/>
              <a:t>get</a:t>
            </a:r>
            <a:r>
              <a:rPr lang="pt-PT" sz="1800" dirty="0"/>
              <a:t> real-time </a:t>
            </a:r>
            <a:r>
              <a:rPr lang="pt-PT" sz="1800" dirty="0" err="1"/>
              <a:t>configuration</a:t>
            </a:r>
            <a:r>
              <a:rPr lang="pt-PT" sz="1800" dirty="0"/>
              <a:t> </a:t>
            </a:r>
            <a:r>
              <a:rPr lang="pt-PT" sz="1800" dirty="0" err="1"/>
              <a:t>elements</a:t>
            </a:r>
            <a:r>
              <a:rPr lang="pt-PT" sz="1800" dirty="0"/>
              <a:t> </a:t>
            </a:r>
            <a:r>
              <a:rPr lang="pt-PT" sz="1800" dirty="0" err="1"/>
              <a:t>from</a:t>
            </a:r>
            <a:r>
              <a:rPr lang="pt-PT" sz="1800" dirty="0"/>
              <a:t> containers (e.g.: </a:t>
            </a:r>
            <a:r>
              <a:rPr lang="pt-PT" sz="1800" dirty="0" err="1"/>
              <a:t>database</a:t>
            </a:r>
            <a:r>
              <a:rPr lang="pt-PT" sz="1800" dirty="0"/>
              <a:t> </a:t>
            </a:r>
            <a:r>
              <a:rPr lang="pt-PT" sz="1800" dirty="0" err="1"/>
              <a:t>connection</a:t>
            </a:r>
            <a:r>
              <a:rPr lang="pt-PT" sz="1800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69A3B-43CD-1167-B02A-6F3A4FE23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1CA6-05CD-46DB-91F5-47BC7A31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A1E3-74E9-E627-30D4-88DA517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7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EF8BD-9859-6F9B-4083-50537C49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15" y="0"/>
            <a:ext cx="64003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7CD2C8-5768-7B4F-4D74-041F7C1263A0}"/>
                  </a:ext>
                </a:extLst>
              </p14:cNvPr>
              <p14:cNvContentPartPr/>
              <p14:nvPr/>
            </p14:nvContentPartPr>
            <p14:xfrm>
              <a:off x="2803499" y="2976897"/>
              <a:ext cx="997200" cy="30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7CD2C8-5768-7B4F-4D74-041F7C1263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7859" y="2905257"/>
                <a:ext cx="1068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3F6130-22EF-59AA-C95E-235C549824DF}"/>
                  </a:ext>
                </a:extLst>
              </p14:cNvPr>
              <p14:cNvContentPartPr/>
              <p14:nvPr/>
            </p14:nvContentPartPr>
            <p14:xfrm>
              <a:off x="2803499" y="3195417"/>
              <a:ext cx="1190520" cy="65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3F6130-22EF-59AA-C95E-235C549824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7859" y="3123777"/>
                <a:ext cx="12621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AA1717D-6D07-37B2-A010-D38809309C68}"/>
                  </a:ext>
                </a:extLst>
              </p14:cNvPr>
              <p14:cNvContentPartPr/>
              <p14:nvPr/>
            </p14:nvContentPartPr>
            <p14:xfrm>
              <a:off x="3068099" y="3732177"/>
              <a:ext cx="83844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AA1717D-6D07-37B2-A010-D38809309C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2099" y="3660177"/>
                <a:ext cx="910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1C19D15-9A77-D1A3-5E57-9C228B3C28E6}"/>
                  </a:ext>
                </a:extLst>
              </p14:cNvPr>
              <p14:cNvContentPartPr/>
              <p14:nvPr/>
            </p14:nvContentPartPr>
            <p14:xfrm>
              <a:off x="3060179" y="5199177"/>
              <a:ext cx="157248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1C19D15-9A77-D1A3-5E57-9C228B3C28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4179" y="5127177"/>
                <a:ext cx="1644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D47CF8-D1AA-BFAA-4125-F065580FA770}"/>
                  </a:ext>
                </a:extLst>
              </p14:cNvPr>
              <p14:cNvContentPartPr/>
              <p14:nvPr/>
            </p14:nvContentPartPr>
            <p14:xfrm>
              <a:off x="5463539" y="868737"/>
              <a:ext cx="3295080" cy="61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D47CF8-D1AA-BFAA-4125-F065580FA7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4539" y="860097"/>
                <a:ext cx="331272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B42710A-2061-BF9C-7F58-BFF560C6A823}"/>
              </a:ext>
            </a:extLst>
          </p:cNvPr>
          <p:cNvGrpSpPr/>
          <p:nvPr/>
        </p:nvGrpSpPr>
        <p:grpSpPr>
          <a:xfrm>
            <a:off x="7296659" y="1019937"/>
            <a:ext cx="1501560" cy="4380120"/>
            <a:chOff x="7296659" y="1019937"/>
            <a:chExt cx="1501560" cy="43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524E3FF-3CEF-4BF3-0EB7-F324850C58E8}"/>
                    </a:ext>
                  </a:extLst>
                </p14:cNvPr>
                <p14:cNvContentPartPr/>
                <p14:nvPr/>
              </p14:nvContentPartPr>
              <p14:xfrm>
                <a:off x="7368299" y="1019937"/>
                <a:ext cx="1429920" cy="4344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524E3FF-3CEF-4BF3-0EB7-F324850C58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9659" y="1011297"/>
                  <a:ext cx="1447560" cy="43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667403-AFFA-80B7-DB1B-F048C39C6E82}"/>
                    </a:ext>
                  </a:extLst>
                </p14:cNvPr>
                <p14:cNvContentPartPr/>
                <p14:nvPr/>
              </p14:nvContentPartPr>
              <p14:xfrm>
                <a:off x="7296659" y="5289537"/>
                <a:ext cx="149040" cy="11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667403-AFFA-80B7-DB1B-F048C39C6E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88019" y="5280897"/>
                  <a:ext cx="16668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232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FDE5-EEA0-CC6D-9C9A-5C8A8BD4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References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535D-80F7-A652-526B-1AFB844A3C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dirty="0"/>
              <a:t>https://testcontainers.com/getting-started/</a:t>
            </a:r>
          </a:p>
          <a:p>
            <a:r>
              <a:rPr lang="pt-PT" dirty="0"/>
              <a:t>https://docs.spring.io/spring-boot/reference/testing/testcontainers.html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0A8A0-AE4B-666B-06E7-90B706B034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F47C-84B0-E63C-DA90-CE37DD43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2168-5DD4-AEC3-5C4D-69256208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4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noto1">
      <a:majorFont>
        <a:latin typeface="Noto Sans Cond SemBd"/>
        <a:ea typeface=""/>
        <a:cs typeface=""/>
      </a:majorFont>
      <a:minorFont>
        <a:latin typeface="No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31D63CAC5D24EA63C81CEF041F69D" ma:contentTypeVersion="29" ma:contentTypeDescription="Create a new document." ma:contentTypeScope="" ma:versionID="337bca7c0cfc72a94b359b2cfa2ff122">
  <xsd:schema xmlns:xsd="http://www.w3.org/2001/XMLSchema" xmlns:xs="http://www.w3.org/2001/XMLSchema" xmlns:p="http://schemas.microsoft.com/office/2006/metadata/properties" xmlns:ns3="c277c195-6cc6-4afd-a1b6-6e59941ce884" xmlns:ns4="ae48e3ef-f583-4e84-8e58-fa61286d84fc" targetNamespace="http://schemas.microsoft.com/office/2006/metadata/properties" ma:root="true" ma:fieldsID="67953420b2336fb4c73b1ba285eaef9c" ns3:_="" ns4:_="">
    <xsd:import namespace="c277c195-6cc6-4afd-a1b6-6e59941ce884"/>
    <xsd:import namespace="ae48e3ef-f583-4e84-8e58-fa61286d84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c195-6cc6-4afd-a1b6-6e59941c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8e3ef-f583-4e84-8e58-fa61286d84fc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ae48e3ef-f583-4e84-8e58-fa61286d84fc" xsi:nil="true"/>
    <Self_Registration_Enabled xmlns="ae48e3ef-f583-4e84-8e58-fa61286d84fc" xsi:nil="true"/>
    <Invited_Students xmlns="ae48e3ef-f583-4e84-8e58-fa61286d84fc" xsi:nil="true"/>
    <FolderType xmlns="ae48e3ef-f583-4e84-8e58-fa61286d84fc" xsi:nil="true"/>
    <Teachers xmlns="ae48e3ef-f583-4e84-8e58-fa61286d84fc">
      <UserInfo>
        <DisplayName/>
        <AccountId xsi:nil="true"/>
        <AccountType/>
      </UserInfo>
    </Teachers>
    <Students xmlns="ae48e3ef-f583-4e84-8e58-fa61286d84fc">
      <UserInfo>
        <DisplayName/>
        <AccountId xsi:nil="true"/>
        <AccountType/>
      </UserInfo>
    </Students>
    <Student_Groups xmlns="ae48e3ef-f583-4e84-8e58-fa61286d84fc">
      <UserInfo>
        <DisplayName/>
        <AccountId xsi:nil="true"/>
        <AccountType/>
      </UserInfo>
    </Student_Groups>
    <DefaultSectionNames xmlns="ae48e3ef-f583-4e84-8e58-fa61286d84fc" xsi:nil="true"/>
    <Is_Collaboration_Space_Locked xmlns="ae48e3ef-f583-4e84-8e58-fa61286d84fc" xsi:nil="true"/>
    <Owner xmlns="ae48e3ef-f583-4e84-8e58-fa61286d84fc">
      <UserInfo>
        <DisplayName/>
        <AccountId xsi:nil="true"/>
        <AccountType/>
      </UserInfo>
    </Owner>
    <CultureName xmlns="ae48e3ef-f583-4e84-8e58-fa61286d84fc" xsi:nil="true"/>
    <AppVersion xmlns="ae48e3ef-f583-4e84-8e58-fa61286d84fc" xsi:nil="true"/>
    <Invited_Teachers xmlns="ae48e3ef-f583-4e84-8e58-fa61286d84fc" xsi:nil="true"/>
    <NotebookType xmlns="ae48e3ef-f583-4e84-8e58-fa61286d84fc" xsi:nil="true"/>
    <Has_Teacher_Only_SectionGroup xmlns="ae48e3ef-f583-4e84-8e58-fa61286d84fc" xsi:nil="true"/>
  </documentManagement>
</p:properties>
</file>

<file path=customXml/itemProps1.xml><?xml version="1.0" encoding="utf-8"?>
<ds:datastoreItem xmlns:ds="http://schemas.openxmlformats.org/officeDocument/2006/customXml" ds:itemID="{344C40B9-A5C9-451D-97F7-180E515FD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7c195-6cc6-4afd-a1b6-6e59941ce884"/>
    <ds:schemaRef ds:uri="ae48e3ef-f583-4e84-8e58-fa61286d8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68451-E4A8-4F74-9D57-3954E64DB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B322-AE6D-4097-A1F7-F60871244EC5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c277c195-6cc6-4afd-a1b6-6e59941ce884"/>
    <ds:schemaRef ds:uri="http://schemas.openxmlformats.org/package/2006/metadata/core-properties"/>
    <ds:schemaRef ds:uri="ae48e3ef-f583-4e84-8e58-fa61286d84fc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TQS TP07-Code inspection</Template>
  <TotalTime>44</TotalTime>
  <Words>206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Barlow Condensed SemiBold</vt:lpstr>
      <vt:lpstr>Barlow Semi Condensed SemiBold</vt:lpstr>
      <vt:lpstr>Calibri</vt:lpstr>
      <vt:lpstr>Noto Sans</vt:lpstr>
      <vt:lpstr>Noto Sans Cond SemBd</vt:lpstr>
      <vt:lpstr>Noto Sans Light</vt:lpstr>
      <vt:lpstr>Noto Sans SemBd</vt:lpstr>
      <vt:lpstr>Open Sans Condensed Light</vt:lpstr>
      <vt:lpstr>Office Theme</vt:lpstr>
      <vt:lpstr>Test Containers- essentials</vt:lpstr>
      <vt:lpstr>PowerPoint Presentation</vt:lpstr>
      <vt:lpstr>Why?</vt:lpstr>
      <vt:lpstr>Test Containers  vs mocking</vt:lpstr>
      <vt:lpstr>Test Containers  for integration testing</vt:lpstr>
      <vt:lpstr>Example 1</vt:lpstr>
      <vt:lpstr>Example 2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Ilídio Oliveira</dc:creator>
  <cp:keywords>tqs</cp:keywords>
  <cp:lastModifiedBy>Ilídio Oliveira</cp:lastModifiedBy>
  <cp:revision>1</cp:revision>
  <cp:lastPrinted>2018-09-24T13:18:49Z</cp:lastPrinted>
  <dcterms:created xsi:type="dcterms:W3CDTF">2025-11-19T14:06:10Z</dcterms:created>
  <dcterms:modified xsi:type="dcterms:W3CDTF">2025-11-19T14:50:44Z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0x01010065D31D63CAC5D24EA63C81CEF041F69D</vt:lpwstr>
  </property>
</Properties>
</file>